
<file path=[Content_Types].xml><?xml version="1.0" encoding="utf-8"?>
<Types xmlns="http://schemas.openxmlformats.org/package/2006/content-types">
  <Default Extension="png" ContentType="image/png"/>
  <Default Extension="wmf" ContentType="image/x-emf"/>
  <Default Extension="jpeg" ContentType="image/jpeg"/>
  <Default Extension="rels" ContentType="application/vnd.openxmlformats-package.relationships+xml"/>
  <Default Extension="xml" ContentType="application/xml"/>
  <Default Extension="svm" ContentType="image/unknown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charts/chart1.xml" ContentType="application/vnd.openxmlformats-officedocument.drawingml.chart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charts/chart2.xml" ContentType="application/vnd.openxmlformats-officedocument.drawingml.chart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</p:sldMasterIdLst>
  <p:notesMasterIdLst>
    <p:notesMasterId r:id="rId43"/>
  </p:notesMasterIdLst>
  <p:handoutMasterIdLst>
    <p:handoutMasterId r:id="rId44"/>
  </p:handout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</p:sldIdLst>
  <p:sldSz cx="9144000" cy="6840538" type="screen4x3"/>
  <p:notesSz cx="7559675" cy="10691813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11" d="100"/>
          <a:sy n="111" d="100"/>
        </p:scale>
        <p:origin x="-1614" y="-78"/>
      </p:cViewPr>
      <p:guideLst>
        <p:guide orient="horz" pos="2154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slide" Target="slides/slide3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handoutMaster" Target="handoutMasters/handout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NULL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NULL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c:style val="2"/>
  <c:chart>
    <c:autoTitleDeleted val="1"/>
    <c:plotArea>
      <c:layout>
        <c:manualLayout>
          <c:xMode val="edge"/>
          <c:yMode val="edge"/>
          <c:x val="6.2743272973430367E-2"/>
          <c:y val="1.9995403355550445E-2"/>
          <c:w val="0.91728718903367745"/>
          <c:h val="0.88485405653872673"/>
        </c:manualLayout>
      </c:layout>
      <c:barChart>
        <c:barDir val="col"/>
        <c:grouping val="clustered"/>
        <c:varyColors val="0"/>
        <c:ser>
          <c:idx val="0"/>
          <c:order val="0"/>
          <c:tx>
            <c:v>Memory usage</c:v>
          </c:tx>
          <c:spPr>
            <a:solidFill>
              <a:srgbClr val="64A0C8"/>
            </a:solidFill>
            <a:ln>
              <a:noFill/>
            </a:ln>
          </c:spPr>
          <c:invertIfNegative val="0"/>
          <c:cat>
            <c:strLit>
              <c:ptCount val="5"/>
              <c:pt idx="0">
                <c:v>No countermeasures</c:v>
              </c:pt>
              <c:pt idx="1">
                <c:v>NOPs </c:v>
              </c:pt>
              <c:pt idx="2">
                <c:v>Shuffling</c:v>
              </c:pt>
              <c:pt idx="3">
                <c:v>Masking</c:v>
              </c:pt>
              <c:pt idx="4">
                <c:v>All countermeasures</c:v>
              </c:pt>
            </c:strLit>
          </c:cat>
          <c:val>
            <c:numLit>
              <c:formatCode>General</c:formatCode>
              <c:ptCount val="5"/>
              <c:pt idx="0">
                <c:v>4958</c:v>
              </c:pt>
              <c:pt idx="1">
                <c:v>4988</c:v>
              </c:pt>
              <c:pt idx="2">
                <c:v>5078</c:v>
              </c:pt>
              <c:pt idx="3">
                <c:v>5640</c:v>
              </c:pt>
              <c:pt idx="4">
                <c:v>5774</c:v>
              </c:pt>
            </c:numLit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10747520"/>
        <c:axId val="310712576"/>
      </c:barChart>
      <c:valAx>
        <c:axId val="310712576"/>
        <c:scaling>
          <c:orientation val="minMax"/>
        </c:scaling>
        <c:delete val="0"/>
        <c:axPos val="l"/>
        <c:majorGridlines>
          <c:spPr>
            <a:ln w="9360">
              <a:solidFill>
                <a:srgbClr val="D9D9D9"/>
              </a:solidFill>
            </a:ln>
          </c:spPr>
        </c:majorGridlines>
        <c:title>
          <c:tx>
            <c:rich>
              <a:bodyPr/>
              <a:lstStyle/>
              <a:p>
                <a:pPr>
                  <a:defRPr sz="900" b="0"/>
                </a:pPr>
                <a:r>
                  <a:rPr lang="de-DE"/>
                  <a:t>Program Size [Bytes]</a:t>
                </a:r>
              </a:p>
            </c:rich>
          </c:tx>
          <c:layout>
            <c:manualLayout>
              <c:xMode val="edge"/>
              <c:yMode val="edge"/>
              <c:x val="1.9081062785581318E-2"/>
              <c:y val="0.58132230138665442"/>
            </c:manualLayout>
          </c:layout>
          <c:overlay val="0"/>
        </c:title>
        <c:numFmt formatCode="General" sourceLinked="0"/>
        <c:majorTickMark val="none"/>
        <c:minorTickMark val="none"/>
        <c:tickLblPos val="nextTo"/>
        <c:spPr>
          <a:ln>
            <a:noFill/>
          </a:ln>
        </c:spPr>
        <c:txPr>
          <a:bodyPr/>
          <a:lstStyle/>
          <a:p>
            <a:pPr>
              <a:defRPr sz="1197" b="0" baseline="0">
                <a:solidFill>
                  <a:srgbClr val="595959"/>
                </a:solidFill>
                <a:latin typeface="Arial"/>
              </a:defRPr>
            </a:pPr>
            <a:endParaRPr lang="de-DE"/>
          </a:p>
        </c:txPr>
        <c:crossAx val="310747520"/>
        <c:crosses val="autoZero"/>
        <c:crossBetween val="between"/>
      </c:valAx>
      <c:catAx>
        <c:axId val="310747520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sz="900" b="0"/>
                </a:pPr>
                <a:r>
                  <a:rPr lang="de-DE"/>
                  <a:t>Countermeasure</a:t>
                </a:r>
              </a:p>
            </c:rich>
          </c:tx>
          <c:layout>
            <c:manualLayout>
              <c:xMode val="edge"/>
              <c:yMode val="edge"/>
              <c:x val="0.46746488407513959"/>
              <c:y val="0.92484486324982762"/>
            </c:manualLayout>
          </c:layout>
          <c:overlay val="0"/>
        </c:title>
        <c:majorTickMark val="none"/>
        <c:minorTickMark val="none"/>
        <c:tickLblPos val="nextTo"/>
        <c:spPr>
          <a:ln w="9360">
            <a:solidFill>
              <a:srgbClr val="D9D9D9"/>
            </a:solidFill>
          </a:ln>
        </c:spPr>
        <c:txPr>
          <a:bodyPr/>
          <a:lstStyle/>
          <a:p>
            <a:pPr>
              <a:defRPr sz="1400" b="0" baseline="0">
                <a:solidFill>
                  <a:srgbClr val="595959"/>
                </a:solidFill>
                <a:latin typeface="Arial"/>
              </a:defRPr>
            </a:pPr>
            <a:endParaRPr lang="de-DE"/>
          </a:p>
        </c:txPr>
        <c:crossAx val="310712576"/>
        <c:crosses val="autoZero"/>
        <c:auto val="1"/>
        <c:lblAlgn val="ctr"/>
        <c:lblOffset val="100"/>
        <c:noMultiLvlLbl val="0"/>
      </c:catAx>
      <c:spPr>
        <a:noFill/>
      </c:spPr>
    </c:plotArea>
    <c:legend>
      <c:legendPos val="r"/>
      <c:layout>
        <c:manualLayout>
          <c:xMode val="edge"/>
          <c:yMode val="edge"/>
          <c:x val="0.26121171094939921"/>
          <c:y val="5.6385505247835747E-2"/>
        </c:manualLayout>
      </c:layout>
      <c:overlay val="0"/>
      <c:spPr>
        <a:noFill/>
        <a:ln>
          <a:noFill/>
        </a:ln>
      </c:spPr>
      <c:txPr>
        <a:bodyPr/>
        <a:lstStyle/>
        <a:p>
          <a:pPr>
            <a:defRPr sz="1400" b="0" baseline="0">
              <a:solidFill>
                <a:srgbClr val="595959"/>
              </a:solidFill>
              <a:latin typeface="Arial"/>
            </a:defRPr>
          </a:pPr>
          <a:endParaRPr lang="de-DE"/>
        </a:p>
      </c:txPr>
    </c:legend>
    <c:plotVisOnly val="1"/>
    <c:dispBlanksAs val="gap"/>
    <c:showDLblsOverMax val="0"/>
  </c:chart>
  <c:spPr>
    <a:noFill/>
    <a:ln>
      <a:noFill/>
    </a:ln>
  </c:sp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 lang="de-DE" sz="1800" b="1" baseline="0">
                <a:solidFill>
                  <a:srgbClr val="000000"/>
                </a:solidFill>
                <a:latin typeface="Calibri"/>
              </a:defRPr>
            </a:pPr>
            <a:r>
              <a:rPr lang="de-DE"/>
              <a:t>Development of the calculation period</a:t>
            </a:r>
          </a:p>
        </c:rich>
      </c:tx>
      <c:layout>
        <c:manualLayout>
          <c:xMode val="edge"/>
          <c:yMode val="edge"/>
          <c:x val="0.14242317056896753"/>
          <c:y val="8.3038451802624633E-2"/>
        </c:manualLayout>
      </c:layout>
      <c:overlay val="0"/>
    </c:title>
    <c:autoTitleDeleted val="0"/>
    <c:plotArea>
      <c:layout>
        <c:manualLayout>
          <c:xMode val="edge"/>
          <c:yMode val="edge"/>
          <c:x val="3.3829364809765602E-2"/>
          <c:y val="0.2743930718434277"/>
          <c:w val="0.92971538965772871"/>
          <c:h val="0.54853371409592822"/>
        </c:manualLayout>
      </c:layout>
      <c:lineChart>
        <c:grouping val="standard"/>
        <c:varyColors val="0"/>
        <c:ser>
          <c:idx val="0"/>
          <c:order val="0"/>
          <c:tx>
            <c:v>Datenreihen1</c:v>
          </c:tx>
          <c:spPr>
            <a:ln w="28440">
              <a:solidFill>
                <a:srgbClr val="4A7EBB"/>
              </a:solidFill>
            </a:ln>
          </c:spPr>
          <c:marker>
            <c:symbol val="diamond"/>
            <c:size val="4"/>
          </c:marker>
          <c:cat>
            <c:strLit>
              <c:ptCount val="5"/>
              <c:pt idx="0">
                <c:v>no improvements</c:v>
              </c:pt>
              <c:pt idx="1">
                <c:v>remove "for" loop</c:v>
              </c:pt>
              <c:pt idx="2">
                <c:v>reduce samples</c:v>
              </c:pt>
              <c:pt idx="3">
                <c:v>reduce traces</c:v>
              </c:pt>
              <c:pt idx="4">
                <c:v>averaging </c:v>
              </c:pt>
            </c:strLit>
          </c:cat>
          <c:val>
            <c:numLit>
              <c:formatCode>General</c:formatCode>
              <c:ptCount val="5"/>
              <c:pt idx="0">
                <c:v>13</c:v>
              </c:pt>
              <c:pt idx="1">
                <c:v>5</c:v>
              </c:pt>
              <c:pt idx="2">
                <c:v>2.5</c:v>
              </c:pt>
              <c:pt idx="3">
                <c:v>2</c:v>
              </c:pt>
              <c:pt idx="4">
                <c:v>7.6999999999999999E-2</c:v>
              </c:pt>
            </c:numLit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47053440"/>
        <c:axId val="347051904"/>
      </c:lineChart>
      <c:valAx>
        <c:axId val="347051904"/>
        <c:scaling>
          <c:orientation val="minMax"/>
        </c:scaling>
        <c:delete val="0"/>
        <c:axPos val="l"/>
        <c:majorGridlines>
          <c:spPr>
            <a:ln w="9360">
              <a:solidFill>
                <a:srgbClr val="868686"/>
              </a:solidFill>
            </a:ln>
          </c:spPr>
        </c:majorGridlines>
        <c:numFmt formatCode="General" sourceLinked="0"/>
        <c:majorTickMark val="none"/>
        <c:minorTickMark val="none"/>
        <c:tickLblPos val="nextTo"/>
        <c:spPr>
          <a:ln w="9360">
            <a:solidFill>
              <a:srgbClr val="868686"/>
            </a:solidFill>
          </a:ln>
        </c:spPr>
        <c:txPr>
          <a:bodyPr/>
          <a:lstStyle/>
          <a:p>
            <a:pPr>
              <a:defRPr lang="de-DE" sz="1000" b="0" baseline="0">
                <a:solidFill>
                  <a:srgbClr val="000000"/>
                </a:solidFill>
                <a:latin typeface="Calibri"/>
              </a:defRPr>
            </a:pPr>
            <a:endParaRPr lang="de-DE"/>
          </a:p>
        </c:txPr>
        <c:crossAx val="347053440"/>
        <c:crosses val="autoZero"/>
        <c:crossBetween val="between"/>
      </c:valAx>
      <c:catAx>
        <c:axId val="347053440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ln w="9360">
            <a:solidFill>
              <a:srgbClr val="868686"/>
            </a:solidFill>
          </a:ln>
        </c:spPr>
        <c:txPr>
          <a:bodyPr/>
          <a:lstStyle/>
          <a:p>
            <a:pPr>
              <a:defRPr lang="de-DE" sz="1000" b="0" baseline="0">
                <a:solidFill>
                  <a:srgbClr val="000000"/>
                </a:solidFill>
                <a:latin typeface="Calibri"/>
              </a:defRPr>
            </a:pPr>
            <a:endParaRPr lang="de-DE"/>
          </a:p>
        </c:txPr>
        <c:crossAx val="347051904"/>
        <c:crosses val="autoZero"/>
        <c:auto val="1"/>
        <c:lblAlgn val="ctr"/>
        <c:lblOffset val="100"/>
        <c:noMultiLvlLbl val="0"/>
      </c:catAx>
      <c:spPr>
        <a:noFill/>
        <a:ln>
          <a:noFill/>
        </a:ln>
      </c:spPr>
    </c:plotArea>
    <c:plotVisOnly val="1"/>
    <c:dispBlanksAs val="gap"/>
    <c:showDLblsOverMax val="0"/>
  </c:chart>
  <c:spPr>
    <a:noFill/>
    <a:ln>
      <a:noFill/>
    </a:ln>
  </c:spPr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t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3" name="Datumsplatzhalter 2"/>
          <p:cNvSpPr txBox="1">
            <a:spLocks noGrp="1"/>
          </p:cNvSpPr>
          <p:nvPr>
            <p:ph type="dt" sz="quarter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t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4" name="Fußzeilenplatzhalter 3"/>
          <p:cNvSpPr txBox="1">
            <a:spLocks noGrp="1"/>
          </p:cNvSpPr>
          <p:nvPr>
            <p:ph type="ftr" sz="quarte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b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5" name="Foliennummernplatzhalter 4"/>
          <p:cNvSpPr txBox="1">
            <a:spLocks noGrp="1"/>
          </p:cNvSpPr>
          <p:nvPr>
            <p:ph type="sldNum" sz="quarter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b" anchorCtr="0" compatLnSpc="0"/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fld id="{641D38EE-18E7-48F6-B89C-7B6C20621D20}" type="slidenum">
              <a:t>‹Nr.›</a:t>
            </a:fld>
            <a:endParaRPr lang="de-DE" sz="1400" b="0" i="0" u="none" strike="noStrike" kern="1200" cap="none" spc="0" baseline="0">
              <a:ln>
                <a:noFill/>
              </a:ln>
              <a:solidFill>
                <a:srgbClr val="000000"/>
              </a:solidFill>
              <a:latin typeface="Arial" pitchFamily="18"/>
              <a:ea typeface="Microsoft YaHei" pitchFamily="2"/>
              <a:cs typeface="Mangal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24164476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 idx="2"/>
          </p:nvPr>
        </p:nvSpPr>
        <p:spPr>
          <a:xfrm>
            <a:off x="1100159" y="812520"/>
            <a:ext cx="5359320" cy="4008959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3" name="Notizenplatzhalter 2"/>
          <p:cNvSpPr txBox="1">
            <a:spLocks noGrp="1"/>
          </p:cNvSpPr>
          <p:nvPr>
            <p:ph type="body" sz="quarter" idx="3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/>
          <a:lstStyle/>
          <a:p>
            <a:pPr lvl="0"/>
            <a:endParaRPr lang="en-US"/>
          </a:p>
        </p:txBody>
      </p:sp>
      <p:sp>
        <p:nvSpPr>
          <p:cNvPr id="4" name="Kopfzeilenplatzhalter 3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/>
          <a:lstStyle>
            <a:lvl1pPr lvl="0" rtl="0" hangingPunct="0">
              <a:buNone/>
              <a:tabLst/>
              <a:defRPr lang="en-US" sz="2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Datumsplatzhalter 4"/>
          <p:cNvSpPr txBox="1"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/>
          <a:lstStyle>
            <a:lvl1pPr lvl="0" rtl="0" hangingPunct="0">
              <a:buNone/>
              <a:tabLst/>
              <a:defRPr lang="en-US" sz="2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Fußzeilenplatzhalter 5"/>
          <p:cNvSpPr txBox="1">
            <a:spLocks noGrp="1"/>
          </p:cNvSpPr>
          <p:nvPr>
            <p:ph type="ftr" sz="quarter" idx="4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 anchorCtr="0"/>
          <a:lstStyle>
            <a:lvl1pPr lvl="0" rtl="0" hangingPunct="0">
              <a:buNone/>
              <a:tabLst/>
              <a:defRPr lang="en-US" sz="2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7" name="Foliennummernplatzhalter 6"/>
          <p:cNvSpPr txBox="1">
            <a:spLocks noGrp="1"/>
          </p:cNvSpPr>
          <p:nvPr>
            <p:ph type="sldNum" sz="quarter" idx="5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 anchorCtr="0"/>
          <a:lstStyle>
            <a:lvl1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DE" sz="1400" b="0" i="0" u="none" strike="noStrike" kern="1200" cap="none" spc="0" baseline="0">
                <a:solidFill>
                  <a:srgbClr val="000000"/>
                </a:solidFill>
                <a:latin typeface="Times New Roman" pitchFamily="18"/>
                <a:ea typeface="Arial Unicode MS" pitchFamily="2"/>
                <a:cs typeface="Tahoma" pitchFamily="2"/>
              </a:defRPr>
            </a:lvl1pPr>
          </a:lstStyle>
          <a:p>
            <a:pPr lvl="0"/>
            <a:fld id="{5C2A8291-28C5-48E0-B11A-E677C378AD97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761386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216000" marR="0" lvl="0" indent="-216000" rtl="0" hangingPunct="0">
      <a:buNone/>
      <a:tabLst/>
      <a:defRPr lang="en-US" sz="2000" b="0" i="0" u="none" strike="noStrike" kern="1200" cap="none">
        <a:ln>
          <a:noFill/>
        </a:ln>
        <a:latin typeface="Liberation Sans" pitchFamily="18"/>
        <a:ea typeface="Noto Sans CJK SC Regular" pitchFamily="2"/>
        <a:cs typeface="FreeSans" pitchFamily="2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6"/>
          <p:cNvSpPr txBox="1"/>
          <p:nvPr/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b" anchorCtr="0" compatLnSpc="0"/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fld id="{F77360C8-8EDF-4632-B17D-A56BF3B9C03A}" type="slidenum">
              <a:t>1</a:t>
            </a:fld>
            <a:endParaRPr lang="de-DE" sz="1400" b="0" i="0" u="none" strike="noStrike" kern="1200" cap="none" spc="0" baseline="0">
              <a:ln>
                <a:noFill/>
              </a:ln>
              <a:solidFill>
                <a:srgbClr val="000000"/>
              </a:solidFill>
              <a:latin typeface="Times New Roman" pitchFamily="18"/>
              <a:ea typeface="Arial Unicode MS" pitchFamily="2"/>
              <a:cs typeface="Tahoma" pitchFamily="2"/>
            </a:endParaRPr>
          </a:p>
        </p:txBody>
      </p:sp>
      <p:sp>
        <p:nvSpPr>
          <p:cNvPr id="3" name="Folienbildplatzhalt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0159" y="812880"/>
            <a:ext cx="5359320" cy="4008600"/>
          </a:xfrm>
          <a:solidFill>
            <a:srgbClr val="4472C4"/>
          </a:solidFill>
          <a:ln w="12600">
            <a:solidFill>
              <a:srgbClr val="2F528F"/>
            </a:solidFill>
            <a:prstDash val="solid"/>
            <a:miter/>
          </a:ln>
        </p:spPr>
      </p:sp>
      <p:sp>
        <p:nvSpPr>
          <p:cNvPr id="4" name="Notizenplatzhalt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6"/>
          <p:cNvSpPr txBox="1"/>
          <p:nvPr/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b" anchorCtr="0" compatLnSpc="0"/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fld id="{0485612C-7316-45A9-A278-15C21CE6870E}" type="slidenum">
              <a:t>10</a:t>
            </a:fld>
            <a:endParaRPr lang="de-DE" sz="1400" b="0" i="0" u="none" strike="noStrike" kern="1200" cap="none" spc="0" baseline="0">
              <a:ln>
                <a:noFill/>
              </a:ln>
              <a:solidFill>
                <a:srgbClr val="000000"/>
              </a:solidFill>
              <a:latin typeface="Times New Roman" pitchFamily="18"/>
              <a:ea typeface="Arial Unicode MS" pitchFamily="2"/>
              <a:cs typeface="Tahoma" pitchFamily="2"/>
            </a:endParaRPr>
          </a:p>
        </p:txBody>
      </p:sp>
      <p:sp>
        <p:nvSpPr>
          <p:cNvPr id="3" name="Folienbildplatzhalt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0159" y="812880"/>
            <a:ext cx="5359320" cy="4008600"/>
          </a:xfrm>
          <a:solidFill>
            <a:srgbClr val="4472C4"/>
          </a:solidFill>
          <a:ln w="12600">
            <a:solidFill>
              <a:srgbClr val="2F528F"/>
            </a:solidFill>
            <a:prstDash val="solid"/>
            <a:miter/>
          </a:ln>
        </p:spPr>
      </p:sp>
      <p:sp>
        <p:nvSpPr>
          <p:cNvPr id="4" name="Notizenplatzhalt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6"/>
          <p:cNvSpPr txBox="1"/>
          <p:nvPr/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b" anchorCtr="0" compatLnSpc="0"/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fld id="{94F5D921-215E-4F67-B976-C91A97A14E7F}" type="slidenum">
              <a:t>11</a:t>
            </a:fld>
            <a:endParaRPr lang="de-DE" sz="1400" b="0" i="0" u="none" strike="noStrike" kern="1200" cap="none" spc="0" baseline="0">
              <a:ln>
                <a:noFill/>
              </a:ln>
              <a:solidFill>
                <a:srgbClr val="000000"/>
              </a:solidFill>
              <a:latin typeface="Times New Roman" pitchFamily="18"/>
              <a:ea typeface="Arial Unicode MS" pitchFamily="2"/>
              <a:cs typeface="Tahoma" pitchFamily="2"/>
            </a:endParaRPr>
          </a:p>
        </p:txBody>
      </p:sp>
      <p:sp>
        <p:nvSpPr>
          <p:cNvPr id="3" name="Folienbildplatzhalt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0159" y="812880"/>
            <a:ext cx="5359320" cy="4008600"/>
          </a:xfrm>
          <a:solidFill>
            <a:srgbClr val="4472C4"/>
          </a:solidFill>
          <a:ln w="12600">
            <a:solidFill>
              <a:srgbClr val="2F528F"/>
            </a:solidFill>
            <a:prstDash val="solid"/>
            <a:miter/>
          </a:ln>
        </p:spPr>
      </p:sp>
      <p:sp>
        <p:nvSpPr>
          <p:cNvPr id="4" name="Notizenplatzhalt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6"/>
          <p:cNvSpPr txBox="1"/>
          <p:nvPr/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b" anchorCtr="0" compatLnSpc="0"/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fld id="{CF15105F-1221-42BD-8F0D-A9C542DE1565}" type="slidenum">
              <a:t>12</a:t>
            </a:fld>
            <a:endParaRPr lang="de-DE" sz="1400" b="0" i="0" u="none" strike="noStrike" kern="1200" cap="none" spc="0" baseline="0">
              <a:ln>
                <a:noFill/>
              </a:ln>
              <a:solidFill>
                <a:srgbClr val="000000"/>
              </a:solidFill>
              <a:latin typeface="Times New Roman" pitchFamily="18"/>
              <a:ea typeface="Arial Unicode MS" pitchFamily="2"/>
              <a:cs typeface="Tahoma" pitchFamily="2"/>
            </a:endParaRPr>
          </a:p>
        </p:txBody>
      </p:sp>
      <p:sp>
        <p:nvSpPr>
          <p:cNvPr id="3" name="Folienbildplatzhalt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0138" y="812800"/>
            <a:ext cx="5359400" cy="4008438"/>
          </a:xfrm>
          <a:solidFill>
            <a:srgbClr val="4472C4"/>
          </a:solidFill>
          <a:ln w="12600">
            <a:solidFill>
              <a:srgbClr val="2F528F"/>
            </a:solidFill>
            <a:prstDash val="solid"/>
            <a:miter/>
          </a:ln>
        </p:spPr>
      </p:sp>
      <p:sp>
        <p:nvSpPr>
          <p:cNvPr id="4" name="Notizenplatzhalt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6"/>
          <p:cNvSpPr txBox="1"/>
          <p:nvPr/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b" anchorCtr="0" compatLnSpc="0"/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fld id="{2F7E1B68-B8DB-4C8C-8577-C421E4E191B5}" type="slidenum">
              <a:t>13</a:t>
            </a:fld>
            <a:endParaRPr lang="de-DE" sz="1400" b="0" i="0" u="none" strike="noStrike" kern="1200" cap="none" spc="0" baseline="0">
              <a:ln>
                <a:noFill/>
              </a:ln>
              <a:solidFill>
                <a:srgbClr val="000000"/>
              </a:solidFill>
              <a:latin typeface="Times New Roman" pitchFamily="18"/>
              <a:ea typeface="Arial Unicode MS" pitchFamily="2"/>
              <a:cs typeface="Tahoma" pitchFamily="2"/>
            </a:endParaRPr>
          </a:p>
        </p:txBody>
      </p:sp>
      <p:sp>
        <p:nvSpPr>
          <p:cNvPr id="3" name="Folienbildplatzhalt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0138" y="812800"/>
            <a:ext cx="5359400" cy="4008438"/>
          </a:xfrm>
          <a:solidFill>
            <a:srgbClr val="4472C4"/>
          </a:solidFill>
          <a:ln w="12600">
            <a:solidFill>
              <a:srgbClr val="2F528F"/>
            </a:solidFill>
            <a:prstDash val="solid"/>
            <a:miter/>
          </a:ln>
        </p:spPr>
      </p:sp>
      <p:sp>
        <p:nvSpPr>
          <p:cNvPr id="4" name="Notizenplatzhalt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6"/>
          <p:cNvSpPr txBox="1"/>
          <p:nvPr/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b" anchorCtr="0" compatLnSpc="0"/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fld id="{D457E652-98E0-49C8-9066-DFD449D8B802}" type="slidenum">
              <a:t>14</a:t>
            </a:fld>
            <a:endParaRPr lang="de-DE" sz="1400" b="0" i="0" u="none" strike="noStrike" kern="1200" cap="none" spc="0" baseline="0">
              <a:ln>
                <a:noFill/>
              </a:ln>
              <a:solidFill>
                <a:srgbClr val="000000"/>
              </a:solidFill>
              <a:latin typeface="Times New Roman" pitchFamily="18"/>
              <a:ea typeface="Arial Unicode MS" pitchFamily="2"/>
              <a:cs typeface="Tahoma" pitchFamily="2"/>
            </a:endParaRPr>
          </a:p>
        </p:txBody>
      </p:sp>
      <p:sp>
        <p:nvSpPr>
          <p:cNvPr id="3" name="Folienbildplatzhalt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0138" y="812800"/>
            <a:ext cx="5359400" cy="4008438"/>
          </a:xfrm>
          <a:solidFill>
            <a:srgbClr val="4472C4"/>
          </a:solidFill>
          <a:ln w="12600">
            <a:solidFill>
              <a:srgbClr val="2F528F"/>
            </a:solidFill>
            <a:prstDash val="solid"/>
            <a:miter/>
          </a:ln>
        </p:spPr>
      </p:sp>
      <p:sp>
        <p:nvSpPr>
          <p:cNvPr id="4" name="Notizenplatzhalt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6"/>
          <p:cNvSpPr txBox="1"/>
          <p:nvPr/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b" anchorCtr="0" compatLnSpc="0"/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fld id="{2F51DF12-CB32-436C-AE78-32D24BDFC8E9}" type="slidenum">
              <a:t>15</a:t>
            </a:fld>
            <a:endParaRPr lang="de-DE" sz="1400" b="0" i="0" u="none" strike="noStrike" kern="1200" cap="none" spc="0" baseline="0">
              <a:ln>
                <a:noFill/>
              </a:ln>
              <a:solidFill>
                <a:srgbClr val="000000"/>
              </a:solidFill>
              <a:latin typeface="Times New Roman" pitchFamily="18"/>
              <a:ea typeface="Arial Unicode MS" pitchFamily="2"/>
              <a:cs typeface="Tahoma" pitchFamily="2"/>
            </a:endParaRPr>
          </a:p>
        </p:txBody>
      </p:sp>
      <p:sp>
        <p:nvSpPr>
          <p:cNvPr id="3" name="Folienbildplatzhalt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0138" y="812800"/>
            <a:ext cx="5359400" cy="4008438"/>
          </a:xfrm>
          <a:solidFill>
            <a:srgbClr val="4472C4"/>
          </a:solidFill>
          <a:ln w="12600">
            <a:solidFill>
              <a:srgbClr val="2F528F"/>
            </a:solidFill>
            <a:prstDash val="solid"/>
            <a:miter/>
          </a:ln>
        </p:spPr>
      </p:sp>
      <p:sp>
        <p:nvSpPr>
          <p:cNvPr id="4" name="Notizenplatzhalt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6"/>
          <p:cNvSpPr txBox="1"/>
          <p:nvPr/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b" anchorCtr="0" compatLnSpc="0"/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fld id="{CFFB499C-26D3-47A6-A845-B116E664DC6F}" type="slidenum">
              <a:t>16</a:t>
            </a:fld>
            <a:endParaRPr lang="de-DE" sz="1400" b="0" i="0" u="none" strike="noStrike" kern="1200" cap="none" spc="0" baseline="0">
              <a:ln>
                <a:noFill/>
              </a:ln>
              <a:solidFill>
                <a:srgbClr val="000000"/>
              </a:solidFill>
              <a:latin typeface="Times New Roman" pitchFamily="18"/>
              <a:ea typeface="Arial Unicode MS" pitchFamily="2"/>
              <a:cs typeface="Tahoma" pitchFamily="2"/>
            </a:endParaRPr>
          </a:p>
        </p:txBody>
      </p:sp>
      <p:sp>
        <p:nvSpPr>
          <p:cNvPr id="3" name="Folienbildplatzhalt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0138" y="812800"/>
            <a:ext cx="5359400" cy="4008438"/>
          </a:xfrm>
          <a:solidFill>
            <a:srgbClr val="4472C4"/>
          </a:solidFill>
          <a:ln w="12600">
            <a:solidFill>
              <a:srgbClr val="2F528F"/>
            </a:solidFill>
            <a:prstDash val="solid"/>
            <a:miter/>
          </a:ln>
        </p:spPr>
      </p:sp>
      <p:sp>
        <p:nvSpPr>
          <p:cNvPr id="4" name="Notizenplatzhalt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6"/>
          <p:cNvSpPr txBox="1"/>
          <p:nvPr/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b" anchorCtr="0" compatLnSpc="0"/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fld id="{529C7D06-2AC4-4059-B06A-D9455490989F}" type="slidenum">
              <a:t>17</a:t>
            </a:fld>
            <a:endParaRPr lang="de-DE" sz="1400" b="0" i="0" u="none" strike="noStrike" kern="1200" cap="none" spc="0" baseline="0">
              <a:ln>
                <a:noFill/>
              </a:ln>
              <a:solidFill>
                <a:srgbClr val="000000"/>
              </a:solidFill>
              <a:latin typeface="Times New Roman" pitchFamily="18"/>
              <a:ea typeface="Arial Unicode MS" pitchFamily="2"/>
              <a:cs typeface="Tahoma" pitchFamily="2"/>
            </a:endParaRPr>
          </a:p>
        </p:txBody>
      </p:sp>
      <p:sp>
        <p:nvSpPr>
          <p:cNvPr id="3" name="Folienbildplatzhalt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0138" y="812800"/>
            <a:ext cx="5359400" cy="4008438"/>
          </a:xfrm>
          <a:solidFill>
            <a:srgbClr val="4472C4"/>
          </a:solidFill>
          <a:ln w="12600">
            <a:solidFill>
              <a:srgbClr val="2F528F"/>
            </a:solidFill>
            <a:prstDash val="solid"/>
            <a:miter/>
          </a:ln>
        </p:spPr>
      </p:sp>
      <p:sp>
        <p:nvSpPr>
          <p:cNvPr id="4" name="Notizenplatzhalt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0138" y="812800"/>
            <a:ext cx="5359400" cy="4008438"/>
          </a:xfrm>
          <a:solidFill>
            <a:srgbClr val="4472C4"/>
          </a:solidFill>
          <a:ln w="12600">
            <a:solidFill>
              <a:srgbClr val="2F528F"/>
            </a:solidFill>
            <a:prstDash val="solid"/>
            <a:miter/>
          </a:ln>
        </p:spPr>
      </p:sp>
      <p:sp>
        <p:nvSpPr>
          <p:cNvPr id="3" name="Notizenplatzhalt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 sz="2810">
              <a:latin typeface="Arial" pitchFamily="18"/>
              <a:ea typeface="Microsoft YaHei" pitchFamily="2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0138" y="812800"/>
            <a:ext cx="5359400" cy="4008438"/>
          </a:xfrm>
          <a:solidFill>
            <a:srgbClr val="4472C4"/>
          </a:solidFill>
          <a:ln w="12600">
            <a:solidFill>
              <a:srgbClr val="2F528F"/>
            </a:solidFill>
            <a:prstDash val="solid"/>
            <a:miter/>
          </a:ln>
        </p:spPr>
      </p:sp>
      <p:sp>
        <p:nvSpPr>
          <p:cNvPr id="3" name="Notizenplatzhalt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 sz="2810">
              <a:latin typeface="Arial" pitchFamily="18"/>
              <a:ea typeface="Microsoft YaHei" pitchFamily="2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6"/>
          <p:cNvSpPr txBox="1"/>
          <p:nvPr/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b" anchorCtr="0" compatLnSpc="0"/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fld id="{9AB4FB4D-D84A-4903-97F7-55C07B8716AA}" type="slidenum">
              <a:t>2</a:t>
            </a:fld>
            <a:endParaRPr lang="de-DE" sz="1400" b="0" i="0" u="none" strike="noStrike" kern="1200" cap="none" spc="0" baseline="0">
              <a:ln>
                <a:noFill/>
              </a:ln>
              <a:solidFill>
                <a:srgbClr val="000000"/>
              </a:solidFill>
              <a:latin typeface="Times New Roman" pitchFamily="18"/>
              <a:ea typeface="Arial Unicode MS" pitchFamily="2"/>
              <a:cs typeface="Tahoma" pitchFamily="2"/>
            </a:endParaRPr>
          </a:p>
        </p:txBody>
      </p:sp>
      <p:sp>
        <p:nvSpPr>
          <p:cNvPr id="3" name="Folienbildplatzhalt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0159" y="812880"/>
            <a:ext cx="5359320" cy="4008600"/>
          </a:xfrm>
          <a:solidFill>
            <a:srgbClr val="4472C4"/>
          </a:solidFill>
          <a:ln w="12600">
            <a:solidFill>
              <a:srgbClr val="2F528F"/>
            </a:solidFill>
            <a:prstDash val="solid"/>
            <a:miter/>
          </a:ln>
        </p:spPr>
      </p:sp>
      <p:sp>
        <p:nvSpPr>
          <p:cNvPr id="4" name="Notizenplatzhalt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0138" y="812800"/>
            <a:ext cx="5359400" cy="4008438"/>
          </a:xfrm>
          <a:solidFill>
            <a:srgbClr val="4472C4"/>
          </a:solidFill>
          <a:ln w="12600">
            <a:solidFill>
              <a:srgbClr val="2F528F"/>
            </a:solidFill>
            <a:prstDash val="solid"/>
            <a:miter/>
          </a:ln>
        </p:spPr>
      </p:sp>
      <p:sp>
        <p:nvSpPr>
          <p:cNvPr id="3" name="Notizenplatzhalt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 sz="2810">
              <a:latin typeface="Arial" pitchFamily="18"/>
              <a:ea typeface="Microsoft YaHei" pitchFamily="2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0138" y="812800"/>
            <a:ext cx="5359400" cy="4008438"/>
          </a:xfrm>
          <a:solidFill>
            <a:srgbClr val="4472C4"/>
          </a:solidFill>
          <a:ln w="12600">
            <a:solidFill>
              <a:srgbClr val="2F528F"/>
            </a:solidFill>
            <a:prstDash val="solid"/>
            <a:miter/>
          </a:ln>
        </p:spPr>
      </p:sp>
      <p:sp>
        <p:nvSpPr>
          <p:cNvPr id="3" name="Notizenplatzhalt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 sz="2810">
              <a:latin typeface="Arial" pitchFamily="18"/>
              <a:ea typeface="Microsoft YaHei" pitchFamily="2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0138" y="812800"/>
            <a:ext cx="5359400" cy="4008438"/>
          </a:xfrm>
          <a:solidFill>
            <a:srgbClr val="4472C4"/>
          </a:solidFill>
          <a:ln w="12600">
            <a:solidFill>
              <a:srgbClr val="2F528F"/>
            </a:solidFill>
            <a:prstDash val="solid"/>
            <a:miter/>
          </a:ln>
        </p:spPr>
      </p:sp>
      <p:sp>
        <p:nvSpPr>
          <p:cNvPr id="3" name="Notizenplatzhalt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 sz="2810">
              <a:latin typeface="Arial" pitchFamily="18"/>
              <a:ea typeface="Microsoft YaHei" pitchFamily="2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0138" y="812800"/>
            <a:ext cx="5359400" cy="4008438"/>
          </a:xfrm>
          <a:solidFill>
            <a:srgbClr val="4472C4"/>
          </a:solidFill>
          <a:ln w="12600">
            <a:solidFill>
              <a:srgbClr val="2F528F"/>
            </a:solidFill>
            <a:prstDash val="solid"/>
            <a:miter/>
          </a:ln>
        </p:spPr>
      </p:sp>
      <p:sp>
        <p:nvSpPr>
          <p:cNvPr id="3" name="Notizenplatzhalt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 sz="2810">
              <a:latin typeface="Arial" pitchFamily="18"/>
              <a:ea typeface="Microsoft YaHei" pitchFamily="2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0138" y="812800"/>
            <a:ext cx="5359400" cy="4008438"/>
          </a:xfrm>
          <a:solidFill>
            <a:srgbClr val="4472C4"/>
          </a:solidFill>
          <a:ln w="12600">
            <a:solidFill>
              <a:srgbClr val="2F528F"/>
            </a:solidFill>
            <a:prstDash val="solid"/>
            <a:miter/>
          </a:ln>
        </p:spPr>
      </p:sp>
      <p:sp>
        <p:nvSpPr>
          <p:cNvPr id="3" name="Notizenplatzhalt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 sz="2810">
              <a:latin typeface="Arial" pitchFamily="18"/>
              <a:ea typeface="Microsoft YaHei" pitchFamily="2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0138" y="812800"/>
            <a:ext cx="5359400" cy="4008438"/>
          </a:xfrm>
          <a:solidFill>
            <a:srgbClr val="4472C4"/>
          </a:solidFill>
          <a:ln w="12600">
            <a:solidFill>
              <a:srgbClr val="2F528F"/>
            </a:solidFill>
            <a:prstDash val="solid"/>
            <a:miter/>
          </a:ln>
        </p:spPr>
      </p:sp>
      <p:sp>
        <p:nvSpPr>
          <p:cNvPr id="3" name="Notizenplatzhalter 2"/>
          <p:cNvSpPr txBox="1">
            <a:spLocks noGrp="1"/>
          </p:cNvSpPr>
          <p:nvPr>
            <p:ph type="body" sz="quarter" idx="1"/>
          </p:nvPr>
        </p:nvSpPr>
        <p:spPr>
          <a:xfrm>
            <a:off x="755639" y="5078160"/>
            <a:ext cx="6047279" cy="4811040"/>
          </a:xfrm>
        </p:spPr>
        <p:txBody>
          <a:bodyPr/>
          <a:lstStyle/>
          <a:p>
            <a:endParaRPr lang="en-US" sz="2810">
              <a:latin typeface="Arial" pitchFamily="18"/>
              <a:ea typeface="Microsoft YaHei" pitchFamily="2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0138" y="812800"/>
            <a:ext cx="5359400" cy="4008438"/>
          </a:xfrm>
          <a:solidFill>
            <a:srgbClr val="4472C4"/>
          </a:solidFill>
          <a:ln w="12600">
            <a:solidFill>
              <a:srgbClr val="2F528F"/>
            </a:solidFill>
            <a:prstDash val="solid"/>
            <a:miter/>
          </a:ln>
        </p:spPr>
      </p:sp>
      <p:sp>
        <p:nvSpPr>
          <p:cNvPr id="3" name="Notizenplatzhalter 2"/>
          <p:cNvSpPr txBox="1">
            <a:spLocks noGrp="1"/>
          </p:cNvSpPr>
          <p:nvPr>
            <p:ph type="body" sz="quarter" idx="1"/>
          </p:nvPr>
        </p:nvSpPr>
        <p:spPr>
          <a:xfrm>
            <a:off x="755639" y="5078160"/>
            <a:ext cx="6047279" cy="4811040"/>
          </a:xfrm>
        </p:spPr>
        <p:txBody>
          <a:bodyPr/>
          <a:lstStyle/>
          <a:p>
            <a:endParaRPr lang="en-US" sz="2810">
              <a:latin typeface="Arial" pitchFamily="18"/>
              <a:ea typeface="Microsoft YaHei" pitchFamily="2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0138" y="812800"/>
            <a:ext cx="5359400" cy="4008438"/>
          </a:xfrm>
          <a:solidFill>
            <a:srgbClr val="4472C4"/>
          </a:solidFill>
          <a:ln w="12600">
            <a:solidFill>
              <a:srgbClr val="2F528F"/>
            </a:solidFill>
            <a:prstDash val="solid"/>
            <a:miter/>
          </a:ln>
        </p:spPr>
      </p:sp>
      <p:sp>
        <p:nvSpPr>
          <p:cNvPr id="3" name="Notizenplatzhalter 2"/>
          <p:cNvSpPr txBox="1">
            <a:spLocks noGrp="1"/>
          </p:cNvSpPr>
          <p:nvPr>
            <p:ph type="body" sz="quarter" idx="1"/>
          </p:nvPr>
        </p:nvSpPr>
        <p:spPr>
          <a:xfrm>
            <a:off x="755639" y="5078160"/>
            <a:ext cx="6047279" cy="4811040"/>
          </a:xfrm>
        </p:spPr>
        <p:txBody>
          <a:bodyPr/>
          <a:lstStyle/>
          <a:p>
            <a:endParaRPr lang="en-US" sz="2810">
              <a:latin typeface="Arial" pitchFamily="18"/>
              <a:ea typeface="Microsoft YaHei" pitchFamily="2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0138" y="812800"/>
            <a:ext cx="5359400" cy="4008438"/>
          </a:xfrm>
          <a:solidFill>
            <a:srgbClr val="4472C4"/>
          </a:solidFill>
          <a:ln w="12600">
            <a:solidFill>
              <a:srgbClr val="2F528F"/>
            </a:solidFill>
            <a:prstDash val="solid"/>
            <a:miter/>
          </a:ln>
        </p:spPr>
      </p:sp>
      <p:sp>
        <p:nvSpPr>
          <p:cNvPr id="3" name="Notizenplatzhalter 2"/>
          <p:cNvSpPr txBox="1">
            <a:spLocks noGrp="1"/>
          </p:cNvSpPr>
          <p:nvPr>
            <p:ph type="body" sz="quarter" idx="1"/>
          </p:nvPr>
        </p:nvSpPr>
        <p:spPr>
          <a:xfrm>
            <a:off x="755639" y="5078160"/>
            <a:ext cx="6047279" cy="4811040"/>
          </a:xfrm>
        </p:spPr>
        <p:txBody>
          <a:bodyPr/>
          <a:lstStyle/>
          <a:p>
            <a:endParaRPr lang="en-US" sz="2810">
              <a:latin typeface="Arial" pitchFamily="18"/>
              <a:ea typeface="Microsoft YaHei" pitchFamily="2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0138" y="812800"/>
            <a:ext cx="5359400" cy="4008438"/>
          </a:xfrm>
          <a:solidFill>
            <a:srgbClr val="4472C4"/>
          </a:solidFill>
          <a:ln w="12600">
            <a:solidFill>
              <a:srgbClr val="2F528F"/>
            </a:solidFill>
            <a:prstDash val="solid"/>
            <a:miter/>
          </a:ln>
        </p:spPr>
      </p:sp>
      <p:sp>
        <p:nvSpPr>
          <p:cNvPr id="3" name="Notizenplatzhalter 2"/>
          <p:cNvSpPr txBox="1">
            <a:spLocks noGrp="1"/>
          </p:cNvSpPr>
          <p:nvPr>
            <p:ph type="body" sz="quarter" idx="1"/>
          </p:nvPr>
        </p:nvSpPr>
        <p:spPr>
          <a:xfrm>
            <a:off x="755639" y="5078160"/>
            <a:ext cx="6047279" cy="4811040"/>
          </a:xfrm>
        </p:spPr>
        <p:txBody>
          <a:bodyPr/>
          <a:lstStyle/>
          <a:p>
            <a:endParaRPr lang="en-US" sz="2810">
              <a:latin typeface="Arial" pitchFamily="18"/>
              <a:ea typeface="Microsoft YaHei" pitchFamily="2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6"/>
          <p:cNvSpPr txBox="1"/>
          <p:nvPr/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b" anchorCtr="0" compatLnSpc="0"/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fld id="{DBD0332B-EC51-4D9C-B071-FC2208DC512E}" type="slidenum">
              <a:t>3</a:t>
            </a:fld>
            <a:endParaRPr lang="de-DE" sz="1400" b="0" i="0" u="none" strike="noStrike" kern="1200" cap="none" spc="0" baseline="0">
              <a:ln>
                <a:noFill/>
              </a:ln>
              <a:solidFill>
                <a:srgbClr val="000000"/>
              </a:solidFill>
              <a:latin typeface="Times New Roman" pitchFamily="18"/>
              <a:ea typeface="Arial Unicode MS" pitchFamily="2"/>
              <a:cs typeface="Tahoma" pitchFamily="2"/>
            </a:endParaRPr>
          </a:p>
        </p:txBody>
      </p:sp>
      <p:sp>
        <p:nvSpPr>
          <p:cNvPr id="3" name="Folienbildplatzhalt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0159" y="812880"/>
            <a:ext cx="5359320" cy="4008600"/>
          </a:xfrm>
          <a:solidFill>
            <a:srgbClr val="4472C4"/>
          </a:solidFill>
          <a:ln w="12600">
            <a:solidFill>
              <a:srgbClr val="2F528F"/>
            </a:solidFill>
            <a:prstDash val="solid"/>
            <a:miter/>
          </a:ln>
        </p:spPr>
      </p:sp>
      <p:sp>
        <p:nvSpPr>
          <p:cNvPr id="4" name="Notizenplatzhalt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0138" y="812800"/>
            <a:ext cx="5359400" cy="4008438"/>
          </a:xfrm>
          <a:solidFill>
            <a:srgbClr val="4472C4"/>
          </a:solidFill>
          <a:ln w="12600">
            <a:solidFill>
              <a:srgbClr val="2F528F"/>
            </a:solidFill>
            <a:prstDash val="solid"/>
            <a:miter/>
          </a:ln>
        </p:spPr>
      </p:sp>
      <p:sp>
        <p:nvSpPr>
          <p:cNvPr id="3" name="Notizenplatzhalter 2"/>
          <p:cNvSpPr txBox="1">
            <a:spLocks noGrp="1"/>
          </p:cNvSpPr>
          <p:nvPr>
            <p:ph type="body" sz="quarter" idx="1"/>
          </p:nvPr>
        </p:nvSpPr>
        <p:spPr>
          <a:xfrm>
            <a:off x="755639" y="5078160"/>
            <a:ext cx="6047279" cy="4811040"/>
          </a:xfrm>
        </p:spPr>
        <p:txBody>
          <a:bodyPr/>
          <a:lstStyle/>
          <a:p>
            <a:endParaRPr lang="en-US" sz="2810">
              <a:latin typeface="Arial" pitchFamily="18"/>
              <a:ea typeface="Microsoft YaHei" pitchFamily="2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0138" y="812800"/>
            <a:ext cx="5359400" cy="4008438"/>
          </a:xfrm>
          <a:solidFill>
            <a:srgbClr val="4F81BD"/>
          </a:solidFill>
          <a:ln w="25560">
            <a:solidFill>
              <a:srgbClr val="385D8A"/>
            </a:solidFill>
            <a:prstDash val="solid"/>
          </a:ln>
        </p:spPr>
      </p:sp>
      <p:sp>
        <p:nvSpPr>
          <p:cNvPr id="3" name="Notizenplatzhalter 2"/>
          <p:cNvSpPr txBox="1">
            <a:spLocks noGrp="1"/>
          </p:cNvSpPr>
          <p:nvPr>
            <p:ph type="body" sz="quarter" idx="1"/>
          </p:nvPr>
        </p:nvSpPr>
        <p:spPr>
          <a:xfrm>
            <a:off x="756000" y="5078519"/>
            <a:ext cx="6047639" cy="4811400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0138" y="812800"/>
            <a:ext cx="5359400" cy="4008438"/>
          </a:xfrm>
          <a:solidFill>
            <a:srgbClr val="4F81BD"/>
          </a:solidFill>
          <a:ln w="25560">
            <a:solidFill>
              <a:srgbClr val="385D8A"/>
            </a:solidFill>
            <a:prstDash val="solid"/>
          </a:ln>
        </p:spPr>
      </p:sp>
      <p:sp>
        <p:nvSpPr>
          <p:cNvPr id="3" name="Notizenplatzhalter 2"/>
          <p:cNvSpPr txBox="1">
            <a:spLocks noGrp="1"/>
          </p:cNvSpPr>
          <p:nvPr>
            <p:ph type="body" sz="quarter" idx="1"/>
          </p:nvPr>
        </p:nvSpPr>
        <p:spPr>
          <a:xfrm>
            <a:off x="756000" y="5078519"/>
            <a:ext cx="6047639" cy="4811400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 noResize="1"/>
          </p:cNvSpPr>
          <p:nvPr>
            <p:ph type="sldImg"/>
          </p:nvPr>
        </p:nvSpPr>
        <p:spPr>
          <a:solidFill>
            <a:srgbClr val="4F81BD"/>
          </a:solidFill>
          <a:ln w="25560">
            <a:solidFill>
              <a:srgbClr val="385D8A"/>
            </a:solidFill>
            <a:prstDash val="solid"/>
          </a:ln>
        </p:spPr>
      </p:sp>
      <p:sp>
        <p:nvSpPr>
          <p:cNvPr id="3" name="Notizenplatzhalter 2"/>
          <p:cNvSpPr txBox="1">
            <a:spLocks noGrp="1"/>
          </p:cNvSpPr>
          <p:nvPr>
            <p:ph type="body" sz="quarter" idx="1"/>
          </p:nvPr>
        </p:nvSpPr>
        <p:spPr>
          <a:xfrm>
            <a:off x="756000" y="5078519"/>
            <a:ext cx="6047639" cy="4811400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 noResize="1"/>
          </p:cNvSpPr>
          <p:nvPr>
            <p:ph type="sldImg"/>
          </p:nvPr>
        </p:nvSpPr>
        <p:spPr>
          <a:solidFill>
            <a:srgbClr val="4F81BD"/>
          </a:solidFill>
          <a:ln w="25560">
            <a:solidFill>
              <a:srgbClr val="385D8A"/>
            </a:solidFill>
            <a:prstDash val="solid"/>
          </a:ln>
        </p:spPr>
      </p:sp>
      <p:sp>
        <p:nvSpPr>
          <p:cNvPr id="3" name="Notizenplatzhalter 2"/>
          <p:cNvSpPr txBox="1">
            <a:spLocks noGrp="1"/>
          </p:cNvSpPr>
          <p:nvPr>
            <p:ph type="body" sz="quarter" idx="1"/>
          </p:nvPr>
        </p:nvSpPr>
        <p:spPr>
          <a:xfrm>
            <a:off x="756000" y="5078519"/>
            <a:ext cx="6047639" cy="4811400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 noResize="1"/>
          </p:cNvSpPr>
          <p:nvPr>
            <p:ph type="sldImg"/>
          </p:nvPr>
        </p:nvSpPr>
        <p:spPr>
          <a:solidFill>
            <a:srgbClr val="4F81BD"/>
          </a:solidFill>
          <a:ln w="25560">
            <a:solidFill>
              <a:srgbClr val="385D8A"/>
            </a:solidFill>
            <a:prstDash val="solid"/>
          </a:ln>
        </p:spPr>
      </p:sp>
      <p:sp>
        <p:nvSpPr>
          <p:cNvPr id="3" name="Notizenplatzhalter 2"/>
          <p:cNvSpPr txBox="1">
            <a:spLocks noGrp="1"/>
          </p:cNvSpPr>
          <p:nvPr>
            <p:ph type="body" sz="quarter" idx="1"/>
          </p:nvPr>
        </p:nvSpPr>
        <p:spPr>
          <a:xfrm>
            <a:off x="756000" y="5078519"/>
            <a:ext cx="6047639" cy="4811400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 noResize="1"/>
          </p:cNvSpPr>
          <p:nvPr>
            <p:ph type="sldImg"/>
          </p:nvPr>
        </p:nvSpPr>
        <p:spPr>
          <a:solidFill>
            <a:srgbClr val="4F81BD"/>
          </a:solidFill>
          <a:ln w="25560">
            <a:solidFill>
              <a:srgbClr val="385D8A"/>
            </a:solidFill>
            <a:prstDash val="solid"/>
          </a:ln>
        </p:spPr>
      </p:sp>
      <p:sp>
        <p:nvSpPr>
          <p:cNvPr id="3" name="Notizenplatzhalter 2"/>
          <p:cNvSpPr txBox="1">
            <a:spLocks noGrp="1"/>
          </p:cNvSpPr>
          <p:nvPr>
            <p:ph type="body" sz="quarter" idx="1"/>
          </p:nvPr>
        </p:nvSpPr>
        <p:spPr>
          <a:xfrm>
            <a:off x="756000" y="5078519"/>
            <a:ext cx="6047639" cy="4811400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0159" y="812880"/>
            <a:ext cx="5359320" cy="4008599"/>
          </a:xfrm>
          <a:solidFill>
            <a:srgbClr val="4F81BD"/>
          </a:solidFill>
          <a:ln w="25560">
            <a:solidFill>
              <a:srgbClr val="385D8A"/>
            </a:solidFill>
            <a:prstDash val="solid"/>
          </a:ln>
        </p:spPr>
      </p:sp>
      <p:sp>
        <p:nvSpPr>
          <p:cNvPr id="3" name="Notizenplatzhalt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 txBox="1"/>
          <p:nvPr/>
        </p:nvSpPr>
        <p:spPr>
          <a:xfrm>
            <a:off x="4278960" y="10157399"/>
            <a:ext cx="3280679" cy="53423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b" anchorCtr="0" compatLnSpc="0"/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fld id="{73310803-9CE8-49A5-9DAB-5DE65BF29999}" type="slidenum">
              <a:t>37</a:t>
            </a:fld>
            <a:endParaRPr lang="de-DE" sz="1400" b="0" i="0" u="none" strike="noStrike" kern="1200" cap="none" spc="0" baseline="0">
              <a:ln>
                <a:noFill/>
              </a:ln>
              <a:solidFill>
                <a:srgbClr val="000000"/>
              </a:solidFill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0138" y="812800"/>
            <a:ext cx="5359400" cy="4008438"/>
          </a:xfrm>
          <a:solidFill>
            <a:srgbClr val="4F81BD"/>
          </a:solidFill>
          <a:ln w="25560">
            <a:solidFill>
              <a:srgbClr val="385D8A"/>
            </a:solidFill>
            <a:prstDash val="solid"/>
          </a:ln>
        </p:spPr>
      </p:sp>
      <p:sp>
        <p:nvSpPr>
          <p:cNvPr id="3" name="Notizenplatzhalter 2"/>
          <p:cNvSpPr txBox="1">
            <a:spLocks noGrp="1"/>
          </p:cNvSpPr>
          <p:nvPr>
            <p:ph type="body" sz="quarter" idx="1"/>
          </p:nvPr>
        </p:nvSpPr>
        <p:spPr>
          <a:xfrm>
            <a:off x="756000" y="5078519"/>
            <a:ext cx="6047639" cy="4811400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 noResize="1"/>
          </p:cNvSpPr>
          <p:nvPr>
            <p:ph type="sldImg"/>
          </p:nvPr>
        </p:nvSpPr>
        <p:spPr>
          <a:solidFill>
            <a:srgbClr val="4F81BD"/>
          </a:solidFill>
          <a:ln w="25560">
            <a:solidFill>
              <a:srgbClr val="385D8A"/>
            </a:solidFill>
            <a:prstDash val="solid"/>
          </a:ln>
        </p:spPr>
      </p:sp>
      <p:sp>
        <p:nvSpPr>
          <p:cNvPr id="3" name="Notizenplatzhalter 2"/>
          <p:cNvSpPr txBox="1">
            <a:spLocks noGrp="1"/>
          </p:cNvSpPr>
          <p:nvPr>
            <p:ph type="body" sz="quarter" idx="1"/>
          </p:nvPr>
        </p:nvSpPr>
        <p:spPr>
          <a:xfrm>
            <a:off x="756000" y="5078519"/>
            <a:ext cx="6047639" cy="4811400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6"/>
          <p:cNvSpPr txBox="1"/>
          <p:nvPr/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b" anchorCtr="0" compatLnSpc="0"/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fld id="{B81CCA79-D9DE-49F0-8291-2E4774AFC00E}" type="slidenum">
              <a:t>4</a:t>
            </a:fld>
            <a:endParaRPr lang="de-DE" sz="1400" b="0" i="0" u="none" strike="noStrike" kern="1200" cap="none" spc="0" baseline="0">
              <a:ln>
                <a:noFill/>
              </a:ln>
              <a:solidFill>
                <a:srgbClr val="000000"/>
              </a:solidFill>
              <a:latin typeface="Times New Roman" pitchFamily="18"/>
              <a:ea typeface="Arial Unicode MS" pitchFamily="2"/>
              <a:cs typeface="Tahoma" pitchFamily="2"/>
            </a:endParaRPr>
          </a:p>
        </p:txBody>
      </p:sp>
      <p:sp>
        <p:nvSpPr>
          <p:cNvPr id="3" name="Folienbildplatzhalt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0159" y="812880"/>
            <a:ext cx="5359320" cy="4008600"/>
          </a:xfrm>
          <a:solidFill>
            <a:srgbClr val="4472C4"/>
          </a:solidFill>
          <a:ln w="12600">
            <a:solidFill>
              <a:srgbClr val="2F528F"/>
            </a:solidFill>
            <a:prstDash val="solid"/>
            <a:miter/>
          </a:ln>
        </p:spPr>
      </p:sp>
      <p:sp>
        <p:nvSpPr>
          <p:cNvPr id="4" name="Notizenplatzhalt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6"/>
          <p:cNvSpPr txBox="1"/>
          <p:nvPr/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b" anchorCtr="0" compatLnSpc="0"/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fld id="{C0E8DA4E-DF96-4ED7-BF3C-8F2EF9F682FD}" type="slidenum">
              <a:t>5</a:t>
            </a:fld>
            <a:endParaRPr lang="de-DE" sz="1400" b="0" i="0" u="none" strike="noStrike" kern="1200" cap="none" spc="0" baseline="0">
              <a:ln>
                <a:noFill/>
              </a:ln>
              <a:solidFill>
                <a:srgbClr val="000000"/>
              </a:solidFill>
              <a:latin typeface="Times New Roman" pitchFamily="18"/>
              <a:ea typeface="Arial Unicode MS" pitchFamily="2"/>
              <a:cs typeface="Tahoma" pitchFamily="2"/>
            </a:endParaRPr>
          </a:p>
        </p:txBody>
      </p:sp>
      <p:sp>
        <p:nvSpPr>
          <p:cNvPr id="3" name="Folienbildplatzhalt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0159" y="812880"/>
            <a:ext cx="5359320" cy="4008600"/>
          </a:xfrm>
          <a:solidFill>
            <a:srgbClr val="4472C4"/>
          </a:solidFill>
          <a:ln w="12600">
            <a:solidFill>
              <a:srgbClr val="2F528F"/>
            </a:solidFill>
            <a:prstDash val="solid"/>
            <a:miter/>
          </a:ln>
        </p:spPr>
      </p:sp>
      <p:sp>
        <p:nvSpPr>
          <p:cNvPr id="4" name="Notizenplatzhalt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6"/>
          <p:cNvSpPr txBox="1"/>
          <p:nvPr/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b" anchorCtr="0" compatLnSpc="0"/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fld id="{9352167B-3A7D-430E-8BC9-4C0B96F3456F}" type="slidenum">
              <a:t>6</a:t>
            </a:fld>
            <a:endParaRPr lang="de-DE" sz="1400" b="0" i="0" u="none" strike="noStrike" kern="1200" cap="none" spc="0" baseline="0">
              <a:ln>
                <a:noFill/>
              </a:ln>
              <a:solidFill>
                <a:srgbClr val="000000"/>
              </a:solidFill>
              <a:latin typeface="Times New Roman" pitchFamily="18"/>
              <a:ea typeface="Arial Unicode MS" pitchFamily="2"/>
              <a:cs typeface="Tahoma" pitchFamily="2"/>
            </a:endParaRPr>
          </a:p>
        </p:txBody>
      </p:sp>
      <p:sp>
        <p:nvSpPr>
          <p:cNvPr id="3" name="Folienbildplatzhalt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0159" y="812880"/>
            <a:ext cx="5359320" cy="4008600"/>
          </a:xfrm>
          <a:solidFill>
            <a:srgbClr val="4472C4"/>
          </a:solidFill>
          <a:ln w="12600">
            <a:solidFill>
              <a:srgbClr val="2F528F"/>
            </a:solidFill>
            <a:prstDash val="solid"/>
            <a:miter/>
          </a:ln>
        </p:spPr>
      </p:sp>
      <p:sp>
        <p:nvSpPr>
          <p:cNvPr id="4" name="Notizenplatzhalt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6"/>
          <p:cNvSpPr txBox="1"/>
          <p:nvPr/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b" anchorCtr="0" compatLnSpc="0"/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fld id="{66DCE4F9-CBD3-4A71-9907-209B39D3C967}" type="slidenum">
              <a:t>7</a:t>
            </a:fld>
            <a:endParaRPr lang="de-DE" sz="1400" b="0" i="0" u="none" strike="noStrike" kern="1200" cap="none" spc="0" baseline="0">
              <a:ln>
                <a:noFill/>
              </a:ln>
              <a:solidFill>
                <a:srgbClr val="000000"/>
              </a:solidFill>
              <a:latin typeface="Times New Roman" pitchFamily="18"/>
              <a:ea typeface="Arial Unicode MS" pitchFamily="2"/>
              <a:cs typeface="Tahoma" pitchFamily="2"/>
            </a:endParaRPr>
          </a:p>
        </p:txBody>
      </p:sp>
      <p:sp>
        <p:nvSpPr>
          <p:cNvPr id="3" name="Folienbildplatzhalt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0159" y="812880"/>
            <a:ext cx="5359320" cy="4008600"/>
          </a:xfrm>
          <a:solidFill>
            <a:srgbClr val="4472C4"/>
          </a:solidFill>
          <a:ln w="12600">
            <a:solidFill>
              <a:srgbClr val="2F528F"/>
            </a:solidFill>
            <a:prstDash val="solid"/>
            <a:miter/>
          </a:ln>
        </p:spPr>
      </p:sp>
      <p:sp>
        <p:nvSpPr>
          <p:cNvPr id="4" name="Notizenplatzhalt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6"/>
          <p:cNvSpPr txBox="1"/>
          <p:nvPr/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b" anchorCtr="0" compatLnSpc="0"/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fld id="{2922104A-AB53-45FC-AC94-98CD80D3A3BD}" type="slidenum">
              <a:t>8</a:t>
            </a:fld>
            <a:endParaRPr lang="de-DE" sz="1400" b="0" i="0" u="none" strike="noStrike" kern="1200" cap="none" spc="0" baseline="0">
              <a:ln>
                <a:noFill/>
              </a:ln>
              <a:solidFill>
                <a:srgbClr val="000000"/>
              </a:solidFill>
              <a:latin typeface="Times New Roman" pitchFamily="18"/>
              <a:ea typeface="Arial Unicode MS" pitchFamily="2"/>
              <a:cs typeface="Tahoma" pitchFamily="2"/>
            </a:endParaRPr>
          </a:p>
        </p:txBody>
      </p:sp>
      <p:sp>
        <p:nvSpPr>
          <p:cNvPr id="3" name="Folienbildplatzhalt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0159" y="812880"/>
            <a:ext cx="5359320" cy="4008600"/>
          </a:xfrm>
          <a:solidFill>
            <a:srgbClr val="4472C4"/>
          </a:solidFill>
          <a:ln w="12600">
            <a:solidFill>
              <a:srgbClr val="2F528F"/>
            </a:solidFill>
            <a:prstDash val="solid"/>
            <a:miter/>
          </a:ln>
        </p:spPr>
      </p:sp>
      <p:sp>
        <p:nvSpPr>
          <p:cNvPr id="4" name="Notizenplatzhalt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6"/>
          <p:cNvSpPr txBox="1"/>
          <p:nvPr/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b" anchorCtr="0" compatLnSpc="0"/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fld id="{2AC1408A-D2A6-4B71-AE87-9EC52B99E2CD}" type="slidenum">
              <a:t>9</a:t>
            </a:fld>
            <a:endParaRPr lang="de-DE" sz="1400" b="0" i="0" u="none" strike="noStrike" kern="1200" cap="none" spc="0" baseline="0">
              <a:ln>
                <a:noFill/>
              </a:ln>
              <a:solidFill>
                <a:srgbClr val="000000"/>
              </a:solidFill>
              <a:latin typeface="Times New Roman" pitchFamily="18"/>
              <a:ea typeface="Arial Unicode MS" pitchFamily="2"/>
              <a:cs typeface="Tahoma" pitchFamily="2"/>
            </a:endParaRPr>
          </a:p>
        </p:txBody>
      </p:sp>
      <p:sp>
        <p:nvSpPr>
          <p:cNvPr id="3" name="Folienbildplatzhalt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0159" y="812880"/>
            <a:ext cx="5359320" cy="4008600"/>
          </a:xfrm>
          <a:solidFill>
            <a:srgbClr val="4472C4"/>
          </a:solidFill>
          <a:ln w="12600">
            <a:solidFill>
              <a:srgbClr val="2F528F"/>
            </a:solidFill>
            <a:prstDash val="solid"/>
            <a:miter/>
          </a:ln>
        </p:spPr>
      </p:sp>
      <p:sp>
        <p:nvSpPr>
          <p:cNvPr id="4" name="Notizenplatzhalt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ctrTitle"/>
          </p:nvPr>
        </p:nvSpPr>
        <p:spPr>
          <a:xfrm>
            <a:off x="1143000" y="1119240"/>
            <a:ext cx="6858000" cy="2381399"/>
          </a:xfrm>
        </p:spPr>
        <p:txBody>
          <a:bodyPr anchor="b" anchorCtr="1"/>
          <a:lstStyle>
            <a:lvl1pPr marL="0" marR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de-DE" sz="6000" spc="0" baseline="0">
                <a:solidFill>
                  <a:srgbClr val="000000"/>
                </a:solidFill>
                <a:latin typeface="Arial" pitchFamily="18"/>
                <a:ea typeface="Microsoft YaHei" pitchFamily="2"/>
                <a:cs typeface="Mangal" pitchFamily="2"/>
              </a:defRPr>
            </a:lvl1pPr>
          </a:lstStyle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3" name="Untertitel 2"/>
          <p:cNvSpPr txBox="1">
            <a:spLocks noGrp="1"/>
          </p:cNvSpPr>
          <p:nvPr>
            <p:ph type="subTitle" idx="1"/>
          </p:nvPr>
        </p:nvSpPr>
        <p:spPr>
          <a:xfrm>
            <a:off x="1143000" y="3592440"/>
            <a:ext cx="6858000" cy="1652760"/>
          </a:xfrm>
        </p:spPr>
        <p:txBody>
          <a:bodyPr anchorCtr="1"/>
          <a:lstStyle>
            <a:lvl1pPr algn="ctr">
              <a:buNone/>
              <a:defRPr sz="2400">
                <a:ln>
                  <a:noFill/>
                </a:ln>
              </a:defRPr>
            </a:lvl1pPr>
          </a:lstStyle>
          <a:p>
            <a:pPr lvl="0"/>
            <a:r>
              <a:rPr lang="de-DE"/>
              <a:t>Master-Untertitelformat bearbeiten</a:t>
            </a:r>
          </a:p>
        </p:txBody>
      </p:sp>
      <p:sp>
        <p:nvSpPr>
          <p:cNvPr id="4" name="Datumsplatzhalter 3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5" name="Fußzeilenplatzhalter 4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Foliennummernplatzhalter 5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1ADD157-1EC3-444D-88E2-D8E2C581960C}" type="slidenum">
              <a:t>‹Nr.›</a:t>
            </a:fld>
            <a:endParaRPr lang="de-DE"/>
          </a:p>
        </p:txBody>
      </p:sp>
      <p:sp>
        <p:nvSpPr>
          <p:cNvPr id="7" name="Textplatzhalter 6"/>
          <p:cNvSpPr txBox="1">
            <a:spLocks noGrp="1"/>
          </p:cNvSpPr>
          <p:nvPr>
            <p:ph type="body" idx="4294967295"/>
          </p:nvPr>
        </p:nvSpPr>
        <p:spPr>
          <a:xfrm>
            <a:off x="457200" y="1600560"/>
            <a:ext cx="8229240" cy="3966840"/>
          </a:xfrm>
        </p:spPr>
        <p:txBody>
          <a:bodyPr/>
          <a:lstStyle>
            <a:lvl1pPr>
              <a:spcBef>
                <a:spcPts val="1417"/>
              </a:spcBef>
              <a:defRPr lang="en-US" sz="3200">
                <a:ln>
                  <a:noFill/>
                </a:ln>
                <a:latin typeface="Liberation Sans" pitchFamily="18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6002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 marL="0" marR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de-DE" sz="3000" spc="0" baseline="0">
                <a:solidFill>
                  <a:srgbClr val="000000"/>
                </a:solidFill>
                <a:latin typeface="Arial" pitchFamily="18"/>
                <a:ea typeface="Microsoft YaHei" pitchFamily="2"/>
                <a:cs typeface="Mangal" pitchFamily="2"/>
              </a:defRPr>
            </a:lvl1pPr>
          </a:lstStyle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3" name="Vertikaler Textplatzhalter 2"/>
          <p:cNvSpPr txBox="1"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 marL="1600200" marR="0" lvl="3" indent="-228600" algn="l" rtl="0" hangingPunct="1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SzPct val="75000"/>
              <a:buFont typeface="StarSymbol"/>
              <a:buChar char="–"/>
              <a:tabLst/>
              <a:defRPr lang="de-DE" sz="1800" b="0" i="0" u="none" strike="noStrike" kern="1200" cap="none" spc="0" baseline="0">
                <a:solidFill>
                  <a:srgbClr val="000000"/>
                </a:solidFill>
                <a:latin typeface="Calibri"/>
              </a:defRPr>
            </a:lvl4pPr>
            <a:lvl5pPr marL="2057400" marR="0" lvl="4" indent="-228600" algn="l" rtl="0" hangingPunct="1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SzPct val="45000"/>
              <a:buFont typeface="StarSymbol"/>
              <a:buChar char="●"/>
              <a:tabLst/>
              <a:defRPr lang="de-DE" sz="1800" b="0" i="0" u="none" strike="noStrike" kern="1200" cap="none" spc="0" baseline="0">
                <a:solidFill>
                  <a:srgbClr val="000000"/>
                </a:solidFill>
                <a:latin typeface="Calibri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5" name="Fußzeilenplatzhalter 4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Foliennummernplatzhalter 5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C223E23-FF92-4C0A-8957-C70C56957E24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508421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 txBox="1">
            <a:spLocks noGrp="1"/>
          </p:cNvSpPr>
          <p:nvPr>
            <p:ph type="title" orient="vert"/>
          </p:nvPr>
        </p:nvSpPr>
        <p:spPr>
          <a:xfrm>
            <a:off x="6719760" y="1224000"/>
            <a:ext cx="2131920" cy="1871640"/>
          </a:xfrm>
        </p:spPr>
        <p:txBody>
          <a:bodyPr vert="eaVert"/>
          <a:lstStyle>
            <a:lvl1pPr marL="0" marR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de-DE" sz="3000" spc="0" baseline="0">
                <a:solidFill>
                  <a:srgbClr val="000000"/>
                </a:solidFill>
                <a:latin typeface="Arial" pitchFamily="18"/>
                <a:ea typeface="Microsoft YaHei" pitchFamily="2"/>
                <a:cs typeface="Mangal" pitchFamily="2"/>
              </a:defRPr>
            </a:lvl1pPr>
          </a:lstStyle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3" name="Vertikaler Textplatzhalter 2"/>
          <p:cNvSpPr txBox="1">
            <a:spLocks noGrp="1"/>
          </p:cNvSpPr>
          <p:nvPr>
            <p:ph type="body" orient="vert" idx="1"/>
          </p:nvPr>
        </p:nvSpPr>
        <p:spPr>
          <a:xfrm>
            <a:off x="320760" y="1224000"/>
            <a:ext cx="6246720" cy="1871640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 marL="1600200" marR="0" lvl="3" indent="-228600" algn="l" rtl="0" hangingPunct="1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SzPct val="75000"/>
              <a:buFont typeface="StarSymbol"/>
              <a:buChar char="–"/>
              <a:tabLst/>
              <a:defRPr lang="de-DE" sz="1800" b="0" i="0" u="none" strike="noStrike" kern="1200" cap="none" spc="0" baseline="0">
                <a:solidFill>
                  <a:srgbClr val="000000"/>
                </a:solidFill>
                <a:latin typeface="Calibri"/>
              </a:defRPr>
            </a:lvl4pPr>
            <a:lvl5pPr marL="2057400" marR="0" lvl="4" indent="-228600" algn="l" rtl="0" hangingPunct="1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SzPct val="45000"/>
              <a:buFont typeface="StarSymbol"/>
              <a:buChar char="●"/>
              <a:tabLst/>
              <a:defRPr lang="de-DE" sz="1800" b="0" i="0" u="none" strike="noStrike" kern="1200" cap="none" spc="0" baseline="0">
                <a:solidFill>
                  <a:srgbClr val="000000"/>
                </a:solidFill>
                <a:latin typeface="Calibri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5" name="Fußzeilenplatzhalter 4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Foliennummernplatzhalter 5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1EA41EE-DBA4-4B55-9B62-AE3F63261D2B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145548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ctrTitle"/>
          </p:nvPr>
        </p:nvSpPr>
        <p:spPr>
          <a:xfrm>
            <a:off x="1143000" y="1119240"/>
            <a:ext cx="6858000" cy="2381399"/>
          </a:xfrm>
        </p:spPr>
        <p:txBody>
          <a:bodyPr anchor="b" anchorCtr="1"/>
          <a:lstStyle>
            <a:lvl1pPr marL="0" marR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de-DE" sz="6000" spc="0" baseline="0">
                <a:solidFill>
                  <a:srgbClr val="000000"/>
                </a:solidFill>
                <a:latin typeface="Arial" pitchFamily="18"/>
                <a:ea typeface="Microsoft YaHei" pitchFamily="2"/>
                <a:cs typeface="Mangal" pitchFamily="2"/>
              </a:defRPr>
            </a:lvl1pPr>
          </a:lstStyle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3" name="Untertitel 2"/>
          <p:cNvSpPr txBox="1">
            <a:spLocks noGrp="1"/>
          </p:cNvSpPr>
          <p:nvPr>
            <p:ph type="subTitle" idx="1"/>
          </p:nvPr>
        </p:nvSpPr>
        <p:spPr>
          <a:xfrm>
            <a:off x="1143000" y="3592440"/>
            <a:ext cx="6858000" cy="1652760"/>
          </a:xfrm>
        </p:spPr>
        <p:txBody>
          <a:bodyPr anchorCtr="1"/>
          <a:lstStyle>
            <a:lvl1pPr algn="ctr">
              <a:buNone/>
              <a:defRPr sz="2400">
                <a:ln>
                  <a:noFill/>
                </a:ln>
              </a:defRPr>
            </a:lvl1pPr>
          </a:lstStyle>
          <a:p>
            <a:pPr lvl="0"/>
            <a:r>
              <a:rPr lang="de-DE"/>
              <a:t>Master-Untertitelformat bearbeiten</a:t>
            </a:r>
          </a:p>
        </p:txBody>
      </p:sp>
      <p:sp>
        <p:nvSpPr>
          <p:cNvPr id="4" name="Datumsplatzhalter 3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5" name="Fußzeilenplatzhalter 4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Foliennummernplatzhalter 5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3244C93-5335-48D0-AD7A-F2B0EF559B95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984111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 marL="0" marR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de-DE" sz="3000" spc="0" baseline="0">
                <a:solidFill>
                  <a:srgbClr val="000000"/>
                </a:solidFill>
                <a:latin typeface="Arial" pitchFamily="18"/>
                <a:ea typeface="Microsoft YaHei" pitchFamily="2"/>
                <a:cs typeface="Mangal" pitchFamily="2"/>
              </a:defRPr>
            </a:lvl1pPr>
          </a:lstStyle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 txBox="1">
            <a:spLocks noGrp="1"/>
          </p:cNvSpPr>
          <p:nvPr>
            <p:ph type="title" idx="4294967295"/>
          </p:nvPr>
        </p:nvSpPr>
        <p:spPr>
          <a:xfrm>
            <a:off x="320400" y="2015999"/>
            <a:ext cx="8532000" cy="1080000"/>
          </a:xfrm>
        </p:spPr>
        <p:txBody>
          <a:bodyPr anchor="t"/>
          <a:lstStyle>
            <a:lvl1pPr marL="0" marR="0" indent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●"/>
              <a:defRPr lang="de-DE" sz="1600" spc="0" baseline="0">
                <a:solidFill>
                  <a:srgbClr val="000000"/>
                </a:solidFill>
                <a:latin typeface="Arial" pitchFamily="18"/>
                <a:ea typeface="Microsoft YaHei" pitchFamily="2"/>
                <a:cs typeface="Mangal" pitchFamily="2"/>
              </a:defRPr>
            </a:lvl1pPr>
          </a:lstStyle>
          <a:p>
            <a:pPr lvl="0"/>
            <a:r>
              <a:rPr lang="de-DE"/>
              <a:t>Mastertextformat bearbeiten</a:t>
            </a:r>
            <a:br>
              <a:rPr lang="de-DE"/>
            </a:br>
            <a:r>
              <a:rPr lang="de-DE"/>
              <a:t>Zweite Ebene</a:t>
            </a:r>
            <a:br>
              <a:rPr lang="de-DE"/>
            </a:br>
            <a:r>
              <a:rPr lang="de-DE"/>
              <a:t>Dritte Ebene</a:t>
            </a:r>
            <a:br>
              <a:rPr lang="de-DE"/>
            </a:br>
            <a:r>
              <a:rPr lang="de-DE"/>
              <a:t>Vierte Ebene</a:t>
            </a:r>
            <a:br>
              <a:rPr lang="de-DE"/>
            </a:br>
            <a:r>
              <a:rPr lang="de-DE"/>
              <a:t>Fünfte Ebene</a:t>
            </a:r>
          </a:p>
        </p:txBody>
      </p:sp>
      <p:sp>
        <p:nvSpPr>
          <p:cNvPr id="4" name="Datumsplatzhalter 3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5" name="Fußzeilenplatzhalter 4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Foliennummernplatzhalter 5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179A0D2-09FF-4BC8-A4B1-68F784BF4411}" type="slidenum">
              <a:t>‹Nr.›</a:t>
            </a:fld>
            <a:endParaRPr lang="de-DE"/>
          </a:p>
        </p:txBody>
      </p:sp>
      <p:sp>
        <p:nvSpPr>
          <p:cNvPr id="7" name="Inhaltsplatzhalter 6"/>
          <p:cNvSpPr txBox="1">
            <a:spLocks noGrp="1"/>
          </p:cNvSpPr>
          <p:nvPr>
            <p:ph idx="1"/>
          </p:nvPr>
        </p:nvSpPr>
        <p:spPr>
          <a:xfrm>
            <a:off x="457200" y="1600560"/>
            <a:ext cx="8229240" cy="3966840"/>
          </a:xfrm>
        </p:spPr>
        <p:txBody>
          <a:bodyPr/>
          <a:lstStyle>
            <a:lvl1pPr>
              <a:spcBef>
                <a:spcPts val="1417"/>
              </a:spcBef>
              <a:defRPr lang="en-US" sz="3200">
                <a:ln>
                  <a:noFill/>
                </a:ln>
                <a:latin typeface="Liberation Sans" pitchFamily="18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538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 _a_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title"/>
          </p:nvPr>
        </p:nvSpPr>
        <p:spPr>
          <a:xfrm>
            <a:off x="623880" y="1704960"/>
            <a:ext cx="7886879" cy="2846520"/>
          </a:xfrm>
        </p:spPr>
        <p:txBody>
          <a:bodyPr anchor="b"/>
          <a:lstStyle>
            <a:lvl1pPr marL="0" marR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de-DE" sz="6000" spc="0" baseline="0">
                <a:solidFill>
                  <a:srgbClr val="000000"/>
                </a:solidFill>
                <a:latin typeface="Arial" pitchFamily="18"/>
                <a:ea typeface="Microsoft YaHei" pitchFamily="2"/>
                <a:cs typeface="Mangal" pitchFamily="2"/>
              </a:defRPr>
            </a:lvl1pPr>
          </a:lstStyle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3" name="Textplatzhalter 2"/>
          <p:cNvSpPr txBox="1">
            <a:spLocks noGrp="1"/>
          </p:cNvSpPr>
          <p:nvPr>
            <p:ph type="body" idx="1"/>
          </p:nvPr>
        </p:nvSpPr>
        <p:spPr>
          <a:xfrm>
            <a:off x="623880" y="4578479"/>
            <a:ext cx="7886879" cy="1495439"/>
          </a:xfrm>
        </p:spPr>
        <p:txBody>
          <a:bodyPr/>
          <a:lstStyle>
            <a:lvl1pPr>
              <a:defRPr sz="2400">
                <a:solidFill>
                  <a:srgbClr val="898989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5" name="Fußzeilenplatzhalter 4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Foliennummernplatzhalter 5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2C85948-D2F7-427C-BEEB-C62853ED82B6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390401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 marL="0" marR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de-DE" sz="3000" spc="0" baseline="0">
                <a:solidFill>
                  <a:srgbClr val="000000"/>
                </a:solidFill>
                <a:latin typeface="Arial" pitchFamily="18"/>
                <a:ea typeface="Microsoft YaHei" pitchFamily="2"/>
                <a:cs typeface="Mangal" pitchFamily="2"/>
              </a:defRPr>
            </a:lvl1pPr>
          </a:lstStyle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 txBox="1">
            <a:spLocks noGrp="1"/>
          </p:cNvSpPr>
          <p:nvPr>
            <p:ph type="title" idx="4294967295"/>
          </p:nvPr>
        </p:nvSpPr>
        <p:spPr>
          <a:xfrm>
            <a:off x="320760" y="2015999"/>
            <a:ext cx="4189319" cy="1079639"/>
          </a:xfrm>
        </p:spPr>
        <p:txBody>
          <a:bodyPr anchor="t"/>
          <a:lstStyle>
            <a:lvl1pPr marL="0" marR="0" indent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●"/>
              <a:defRPr lang="de-DE" sz="1600" spc="0" baseline="0">
                <a:solidFill>
                  <a:srgbClr val="000000"/>
                </a:solidFill>
                <a:latin typeface="Arial" pitchFamily="18"/>
                <a:ea typeface="Microsoft YaHei" pitchFamily="2"/>
                <a:cs typeface="Mangal" pitchFamily="2"/>
              </a:defRPr>
            </a:lvl1pPr>
          </a:lstStyle>
          <a:p>
            <a:pPr lvl="0"/>
            <a:r>
              <a:rPr lang="de-DE"/>
              <a:t>Mastertextformat bearbeiten</a:t>
            </a:r>
            <a:br>
              <a:rPr lang="de-DE"/>
            </a:br>
            <a:r>
              <a:rPr lang="de-DE"/>
              <a:t>Zweite Ebene</a:t>
            </a:r>
            <a:br>
              <a:rPr lang="de-DE"/>
            </a:br>
            <a:r>
              <a:rPr lang="de-DE"/>
              <a:t>Dritte Ebene</a:t>
            </a:r>
            <a:br>
              <a:rPr lang="de-DE"/>
            </a:br>
            <a:r>
              <a:rPr lang="de-DE"/>
              <a:t>Vierte Ebene</a:t>
            </a:r>
            <a:br>
              <a:rPr lang="de-DE"/>
            </a:br>
            <a:r>
              <a:rPr lang="de-DE"/>
              <a:t>Fünfte Ebene</a:t>
            </a:r>
          </a:p>
        </p:txBody>
      </p:sp>
      <p:sp>
        <p:nvSpPr>
          <p:cNvPr id="4" name="Inhaltsplatzhalter 3"/>
          <p:cNvSpPr txBox="1">
            <a:spLocks noGrp="1"/>
          </p:cNvSpPr>
          <p:nvPr>
            <p:ph type="title" idx="4294967295"/>
          </p:nvPr>
        </p:nvSpPr>
        <p:spPr>
          <a:xfrm>
            <a:off x="4662360" y="2015999"/>
            <a:ext cx="4189319" cy="1079639"/>
          </a:xfrm>
        </p:spPr>
        <p:txBody>
          <a:bodyPr anchor="t"/>
          <a:lstStyle>
            <a:lvl1pPr marL="0" marR="0" indent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●"/>
              <a:defRPr lang="de-DE" sz="1600" spc="0" baseline="0">
                <a:solidFill>
                  <a:srgbClr val="000000"/>
                </a:solidFill>
                <a:latin typeface="Arial" pitchFamily="18"/>
                <a:ea typeface="Microsoft YaHei" pitchFamily="2"/>
                <a:cs typeface="Mangal" pitchFamily="2"/>
              </a:defRPr>
            </a:lvl1pPr>
          </a:lstStyle>
          <a:p>
            <a:pPr lvl="0"/>
            <a:r>
              <a:rPr lang="de-DE"/>
              <a:t>Mastertextformat bearbeiten</a:t>
            </a:r>
            <a:br>
              <a:rPr lang="de-DE"/>
            </a:br>
            <a:r>
              <a:rPr lang="de-DE"/>
              <a:t>Zweite Ebene</a:t>
            </a:r>
            <a:br>
              <a:rPr lang="de-DE"/>
            </a:br>
            <a:r>
              <a:rPr lang="de-DE"/>
              <a:t>Dritte Ebene</a:t>
            </a:r>
            <a:br>
              <a:rPr lang="de-DE"/>
            </a:br>
            <a:r>
              <a:rPr lang="de-DE"/>
              <a:t>Vierte Ebene</a:t>
            </a:r>
            <a:br>
              <a:rPr lang="de-DE"/>
            </a:br>
            <a:r>
              <a:rPr lang="de-DE"/>
              <a:t>Fünfte Ebene</a:t>
            </a:r>
          </a:p>
        </p:txBody>
      </p:sp>
      <p:sp>
        <p:nvSpPr>
          <p:cNvPr id="5" name="Datumsplatzhalter 4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Fußzeilenplatzhalter 5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7" name="Foliennummernplatzhalter 6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1C67B2E0-C449-4770-802D-33150791BC80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347136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title"/>
          </p:nvPr>
        </p:nvSpPr>
        <p:spPr>
          <a:xfrm>
            <a:off x="630360" y="363600"/>
            <a:ext cx="7886879" cy="1322280"/>
          </a:xfrm>
        </p:spPr>
        <p:txBody>
          <a:bodyPr/>
          <a:lstStyle>
            <a:lvl1pPr marL="0" marR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de-DE" sz="3000" spc="0" baseline="0">
                <a:solidFill>
                  <a:srgbClr val="000000"/>
                </a:solidFill>
                <a:latin typeface="Arial" pitchFamily="18"/>
                <a:ea typeface="Microsoft YaHei" pitchFamily="2"/>
                <a:cs typeface="Mangal" pitchFamily="2"/>
              </a:defRPr>
            </a:lvl1pPr>
          </a:lstStyle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3" name="Textplatzhalter 2"/>
          <p:cNvSpPr txBox="1">
            <a:spLocks noGrp="1"/>
          </p:cNvSpPr>
          <p:nvPr>
            <p:ph type="body" idx="1"/>
          </p:nvPr>
        </p:nvSpPr>
        <p:spPr>
          <a:xfrm>
            <a:off x="630360" y="1676519"/>
            <a:ext cx="3868559" cy="822240"/>
          </a:xfrm>
        </p:spPr>
        <p:txBody>
          <a:bodyPr anchor="b"/>
          <a:lstStyle>
            <a:lvl1pPr>
              <a:defRPr sz="2400" b="1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/>
          <p:cNvSpPr txBox="1">
            <a:spLocks noGrp="1"/>
          </p:cNvSpPr>
          <p:nvPr>
            <p:ph type="title" idx="4294967295"/>
          </p:nvPr>
        </p:nvSpPr>
        <p:spPr>
          <a:xfrm>
            <a:off x="630360" y="2498760"/>
            <a:ext cx="3868559" cy="3675240"/>
          </a:xfrm>
        </p:spPr>
        <p:txBody>
          <a:bodyPr anchor="t"/>
          <a:lstStyle>
            <a:lvl1pPr marL="0" marR="0" indent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●"/>
              <a:defRPr lang="de-DE" sz="1600" spc="0" baseline="0">
                <a:solidFill>
                  <a:srgbClr val="000000"/>
                </a:solidFill>
                <a:latin typeface="Arial" pitchFamily="18"/>
                <a:ea typeface="Microsoft YaHei" pitchFamily="2"/>
                <a:cs typeface="Mangal" pitchFamily="2"/>
              </a:defRPr>
            </a:lvl1pPr>
          </a:lstStyle>
          <a:p>
            <a:pPr lvl="0"/>
            <a:r>
              <a:rPr lang="de-DE"/>
              <a:t>Mastertextformat bearbeiten</a:t>
            </a:r>
            <a:br>
              <a:rPr lang="de-DE"/>
            </a:br>
            <a:r>
              <a:rPr lang="de-DE"/>
              <a:t>Zweite Ebene</a:t>
            </a:r>
            <a:br>
              <a:rPr lang="de-DE"/>
            </a:br>
            <a:r>
              <a:rPr lang="de-DE"/>
              <a:t>Dritte Ebene</a:t>
            </a:r>
            <a:br>
              <a:rPr lang="de-DE"/>
            </a:br>
            <a:r>
              <a:rPr lang="de-DE"/>
              <a:t>Vierte Ebene</a:t>
            </a:r>
            <a:br>
              <a:rPr lang="de-DE"/>
            </a:br>
            <a:r>
              <a:rPr lang="de-DE"/>
              <a:t>Fünfte Ebene</a:t>
            </a:r>
          </a:p>
        </p:txBody>
      </p:sp>
      <p:sp>
        <p:nvSpPr>
          <p:cNvPr id="5" name="Textplatzhalter 4"/>
          <p:cNvSpPr txBox="1">
            <a:spLocks noGrp="1"/>
          </p:cNvSpPr>
          <p:nvPr>
            <p:ph type="body" idx="3"/>
          </p:nvPr>
        </p:nvSpPr>
        <p:spPr>
          <a:xfrm>
            <a:off x="4629240" y="1676519"/>
            <a:ext cx="3887640" cy="822240"/>
          </a:xfrm>
        </p:spPr>
        <p:txBody>
          <a:bodyPr anchor="b"/>
          <a:lstStyle>
            <a:lvl1pPr>
              <a:buNone/>
              <a:defRPr sz="2400" b="1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/>
          <p:cNvSpPr txBox="1">
            <a:spLocks noGrp="1"/>
          </p:cNvSpPr>
          <p:nvPr>
            <p:ph type="title" idx="4294967295"/>
          </p:nvPr>
        </p:nvSpPr>
        <p:spPr>
          <a:xfrm>
            <a:off x="4629240" y="2498760"/>
            <a:ext cx="3887640" cy="3675240"/>
          </a:xfrm>
        </p:spPr>
        <p:txBody>
          <a:bodyPr anchor="t"/>
          <a:lstStyle>
            <a:lvl1pPr marL="0" marR="0" indent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●"/>
              <a:defRPr lang="de-DE" sz="1600" spc="0" baseline="0">
                <a:solidFill>
                  <a:srgbClr val="000000"/>
                </a:solidFill>
                <a:latin typeface="Arial" pitchFamily="18"/>
                <a:ea typeface="Microsoft YaHei" pitchFamily="2"/>
                <a:cs typeface="Mangal" pitchFamily="2"/>
              </a:defRPr>
            </a:lvl1pPr>
          </a:lstStyle>
          <a:p>
            <a:pPr lvl="0"/>
            <a:r>
              <a:rPr lang="de-DE"/>
              <a:t>Mastertextformat bearbeiten</a:t>
            </a:r>
            <a:br>
              <a:rPr lang="de-DE"/>
            </a:br>
            <a:r>
              <a:rPr lang="de-DE"/>
              <a:t>Zweite Ebene</a:t>
            </a:r>
            <a:br>
              <a:rPr lang="de-DE"/>
            </a:br>
            <a:r>
              <a:rPr lang="de-DE"/>
              <a:t>Dritte Ebene</a:t>
            </a:r>
            <a:br>
              <a:rPr lang="de-DE"/>
            </a:br>
            <a:r>
              <a:rPr lang="de-DE"/>
              <a:t>Vierte Ebene</a:t>
            </a:r>
            <a:br>
              <a:rPr lang="de-DE"/>
            </a:br>
            <a:r>
              <a:rPr lang="de-DE"/>
              <a:t>Fünfte Ebene</a:t>
            </a:r>
          </a:p>
        </p:txBody>
      </p:sp>
      <p:sp>
        <p:nvSpPr>
          <p:cNvPr id="7" name="Datumsplatzhalter 6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8" name="Fußzeilenplatzhalter 7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9" name="Foliennummernplatzhalter 8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9F843EB-A162-4004-A349-5B58EA6CC8A9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651082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 marL="0" marR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de-DE" sz="3000" spc="0" baseline="0">
                <a:solidFill>
                  <a:srgbClr val="000000"/>
                </a:solidFill>
                <a:latin typeface="Arial" pitchFamily="18"/>
                <a:ea typeface="Microsoft YaHei" pitchFamily="2"/>
                <a:cs typeface="Mangal" pitchFamily="2"/>
              </a:defRPr>
            </a:lvl1pPr>
          </a:lstStyle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3" name="Datumsplatzhalter 2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4" name="Fußzeilenplatzhalter 3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5" name="Foliennummernplatzhalter 4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396850E-67F7-4DDF-A00B-421DD1FA5925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199784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3" name="Fußzeilenplatzhalter 2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4" name="Foliennummernplatzhalter 3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9C6C770-EFA7-43D3-81DA-06661ABA999F}" type="slidenum">
              <a:t>‹Nr.›</a:t>
            </a:fld>
            <a:endParaRPr lang="de-DE"/>
          </a:p>
        </p:txBody>
      </p:sp>
      <p:sp>
        <p:nvSpPr>
          <p:cNvPr id="5" name="Titel 4"/>
          <p:cNvSpPr txBox="1">
            <a:spLocks noGrp="1"/>
          </p:cNvSpPr>
          <p:nvPr>
            <p:ph type="title" idx="4294967295"/>
          </p:nvPr>
        </p:nvSpPr>
        <p:spPr>
          <a:xfrm>
            <a:off x="457200" y="272880"/>
            <a:ext cx="8229240" cy="114192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Textplatzhalter 5"/>
          <p:cNvSpPr txBox="1">
            <a:spLocks noGrp="1"/>
          </p:cNvSpPr>
          <p:nvPr>
            <p:ph type="body" idx="4294967295"/>
          </p:nvPr>
        </p:nvSpPr>
        <p:spPr>
          <a:xfrm>
            <a:off x="457200" y="1600560"/>
            <a:ext cx="8229240" cy="3966840"/>
          </a:xfrm>
        </p:spPr>
        <p:txBody>
          <a:bodyPr/>
          <a:lstStyle>
            <a:lvl1pPr>
              <a:spcBef>
                <a:spcPts val="1417"/>
              </a:spcBef>
              <a:defRPr lang="en-US" sz="3200">
                <a:ln>
                  <a:noFill/>
                </a:ln>
                <a:latin typeface="Liberation Sans" pitchFamily="18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5728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title"/>
          </p:nvPr>
        </p:nvSpPr>
        <p:spPr>
          <a:xfrm>
            <a:off x="630360" y="455760"/>
            <a:ext cx="2949480" cy="1596960"/>
          </a:xfrm>
        </p:spPr>
        <p:txBody>
          <a:bodyPr anchor="b"/>
          <a:lstStyle>
            <a:lvl1pPr marL="0" marR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de-DE" sz="3200" spc="0" baseline="0">
                <a:solidFill>
                  <a:srgbClr val="000000"/>
                </a:solidFill>
                <a:latin typeface="Arial" pitchFamily="18"/>
                <a:ea typeface="Microsoft YaHei" pitchFamily="2"/>
                <a:cs typeface="Mangal" pitchFamily="2"/>
              </a:defRPr>
            </a:lvl1pPr>
          </a:lstStyle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 txBox="1">
            <a:spLocks noGrp="1"/>
          </p:cNvSpPr>
          <p:nvPr>
            <p:ph type="title" idx="4294967295"/>
          </p:nvPr>
        </p:nvSpPr>
        <p:spPr>
          <a:xfrm>
            <a:off x="3887640" y="984240"/>
            <a:ext cx="4629240" cy="4862520"/>
          </a:xfrm>
        </p:spPr>
        <p:txBody>
          <a:bodyPr anchor="t"/>
          <a:lstStyle>
            <a:lvl1pPr marL="0" marR="0" indent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●"/>
              <a:defRPr lang="de-DE" sz="3200" spc="0" baseline="0">
                <a:solidFill>
                  <a:srgbClr val="000000"/>
                </a:solidFill>
                <a:latin typeface="Arial" pitchFamily="18"/>
                <a:ea typeface="Microsoft YaHei" pitchFamily="2"/>
                <a:cs typeface="Mangal" pitchFamily="2"/>
              </a:defRPr>
            </a:lvl1pPr>
          </a:lstStyle>
          <a:p>
            <a:pPr lvl="0"/>
            <a:r>
              <a:rPr lang="de-DE"/>
              <a:t>Mastertextformat bearbeiten</a:t>
            </a:r>
            <a:br>
              <a:rPr lang="de-DE"/>
            </a:br>
            <a:r>
              <a:rPr lang="de-DE"/>
              <a:t>Zweite Ebene</a:t>
            </a:r>
            <a:br>
              <a:rPr lang="de-DE"/>
            </a:br>
            <a:r>
              <a:rPr lang="de-DE"/>
              <a:t>Dritte Ebene</a:t>
            </a:r>
            <a:br>
              <a:rPr lang="de-DE"/>
            </a:br>
            <a:r>
              <a:rPr lang="de-DE"/>
              <a:t>Vierte Ebene</a:t>
            </a:r>
            <a:br>
              <a:rPr lang="de-DE"/>
            </a:br>
            <a:r>
              <a:rPr lang="de-DE"/>
              <a:t>Fünfte Ebene</a:t>
            </a:r>
          </a:p>
        </p:txBody>
      </p:sp>
      <p:sp>
        <p:nvSpPr>
          <p:cNvPr id="4" name="Textplatzhalter 3"/>
          <p:cNvSpPr txBox="1">
            <a:spLocks noGrp="1"/>
          </p:cNvSpPr>
          <p:nvPr>
            <p:ph type="body" idx="2"/>
          </p:nvPr>
        </p:nvSpPr>
        <p:spPr>
          <a:xfrm>
            <a:off x="630360" y="2052720"/>
            <a:ext cx="2949480" cy="380196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Fußzeilenplatzhalter 5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7" name="Foliennummernplatzhalter 6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C226941-FD9B-4DEC-9C82-EC9B23166F43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522825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 marL="0" marR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de-DE" sz="3000" spc="0" baseline="0">
                <a:solidFill>
                  <a:srgbClr val="000000"/>
                </a:solidFill>
                <a:latin typeface="Arial" pitchFamily="18"/>
                <a:ea typeface="Microsoft YaHei" pitchFamily="2"/>
                <a:cs typeface="Mangal" pitchFamily="2"/>
              </a:defRPr>
            </a:lvl1pPr>
          </a:lstStyle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 txBox="1">
            <a:spLocks noGrp="1"/>
          </p:cNvSpPr>
          <p:nvPr>
            <p:ph type="title" idx="4294967295"/>
          </p:nvPr>
        </p:nvSpPr>
        <p:spPr>
          <a:xfrm>
            <a:off x="320400" y="2015999"/>
            <a:ext cx="8532000" cy="1080000"/>
          </a:xfrm>
        </p:spPr>
        <p:txBody>
          <a:bodyPr anchor="t"/>
          <a:lstStyle>
            <a:lvl1pPr marL="0" marR="0" indent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●"/>
              <a:defRPr lang="de-DE" sz="1600" spc="0" baseline="0">
                <a:solidFill>
                  <a:srgbClr val="000000"/>
                </a:solidFill>
                <a:latin typeface="Arial" pitchFamily="18"/>
                <a:ea typeface="Microsoft YaHei" pitchFamily="2"/>
                <a:cs typeface="Mangal" pitchFamily="2"/>
              </a:defRPr>
            </a:lvl1pPr>
          </a:lstStyle>
          <a:p>
            <a:pPr lvl="0"/>
            <a:r>
              <a:rPr lang="de-DE"/>
              <a:t>Mastertextformat bearbeiten</a:t>
            </a:r>
            <a:br>
              <a:rPr lang="de-DE"/>
            </a:br>
            <a:r>
              <a:rPr lang="de-DE"/>
              <a:t>Zweite Ebene</a:t>
            </a:r>
            <a:br>
              <a:rPr lang="de-DE"/>
            </a:br>
            <a:r>
              <a:rPr lang="de-DE"/>
              <a:t>Dritte Ebene</a:t>
            </a:r>
            <a:br>
              <a:rPr lang="de-DE"/>
            </a:br>
            <a:r>
              <a:rPr lang="de-DE"/>
              <a:t>Vierte Ebene</a:t>
            </a:r>
            <a:br>
              <a:rPr lang="de-DE"/>
            </a:br>
            <a:r>
              <a:rPr lang="de-DE"/>
              <a:t>Fünfte Ebene</a:t>
            </a:r>
          </a:p>
        </p:txBody>
      </p:sp>
      <p:sp>
        <p:nvSpPr>
          <p:cNvPr id="4" name="Datumsplatzhalter 3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5" name="Fußzeilenplatzhalter 4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Foliennummernplatzhalter 5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5BABB30-8F9A-4F84-98C0-5FA53FCBD254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659996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title"/>
          </p:nvPr>
        </p:nvSpPr>
        <p:spPr>
          <a:xfrm>
            <a:off x="630360" y="455760"/>
            <a:ext cx="2949480" cy="1596960"/>
          </a:xfrm>
        </p:spPr>
        <p:txBody>
          <a:bodyPr anchor="b"/>
          <a:lstStyle>
            <a:lvl1pPr marL="0" marR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de-DE" sz="3200" spc="0" baseline="0">
                <a:solidFill>
                  <a:srgbClr val="000000"/>
                </a:solidFill>
                <a:latin typeface="Arial" pitchFamily="18"/>
                <a:ea typeface="Microsoft YaHei" pitchFamily="2"/>
                <a:cs typeface="Mangal" pitchFamily="2"/>
              </a:defRPr>
            </a:lvl1pPr>
          </a:lstStyle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3" name="Bildplatzhalter 2"/>
          <p:cNvSpPr txBox="1">
            <a:spLocks noGrp="1"/>
          </p:cNvSpPr>
          <p:nvPr>
            <p:ph type="title" idx="4294967295"/>
          </p:nvPr>
        </p:nvSpPr>
        <p:spPr>
          <a:xfrm>
            <a:off x="3887640" y="984240"/>
            <a:ext cx="4629240" cy="4862520"/>
          </a:xfrm>
        </p:spPr>
        <p:txBody>
          <a:bodyPr anchor="t"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4" name="Textplatzhalter 3"/>
          <p:cNvSpPr txBox="1">
            <a:spLocks noGrp="1"/>
          </p:cNvSpPr>
          <p:nvPr>
            <p:ph type="body" idx="2"/>
          </p:nvPr>
        </p:nvSpPr>
        <p:spPr>
          <a:xfrm>
            <a:off x="630360" y="2052720"/>
            <a:ext cx="2949480" cy="380196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Fußzeilenplatzhalter 5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7" name="Foliennummernplatzhalter 6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1441C4E8-B8CF-45CE-A542-8AE9DBADC2F6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948250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 marL="0" marR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de-DE" sz="3000" spc="0" baseline="0">
                <a:solidFill>
                  <a:srgbClr val="000000"/>
                </a:solidFill>
                <a:latin typeface="Arial" pitchFamily="18"/>
                <a:ea typeface="Microsoft YaHei" pitchFamily="2"/>
                <a:cs typeface="Mangal" pitchFamily="2"/>
              </a:defRPr>
            </a:lvl1pPr>
          </a:lstStyle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3" name="Vertikaler Textplatzhalter 2"/>
          <p:cNvSpPr txBox="1"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 marL="1600200" marR="0" lvl="3" indent="-228600" algn="l" rtl="0" hangingPunct="1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SzPct val="75000"/>
              <a:buFont typeface="StarSymbol"/>
              <a:buChar char="–"/>
              <a:tabLst/>
              <a:defRPr lang="de-DE" sz="1800" b="0" i="0" u="none" strike="noStrike" kern="1200" cap="none" spc="0" baseline="0">
                <a:solidFill>
                  <a:srgbClr val="000000"/>
                </a:solidFill>
                <a:latin typeface="Calibri"/>
              </a:defRPr>
            </a:lvl4pPr>
            <a:lvl5pPr marL="2057400" marR="0" lvl="4" indent="-228600" algn="l" rtl="0" hangingPunct="1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SzPct val="45000"/>
              <a:buFont typeface="StarSymbol"/>
              <a:buChar char="●"/>
              <a:tabLst/>
              <a:defRPr lang="de-DE" sz="1800" b="0" i="0" u="none" strike="noStrike" kern="1200" cap="none" spc="0" baseline="0">
                <a:solidFill>
                  <a:srgbClr val="000000"/>
                </a:solidFill>
                <a:latin typeface="Calibri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5" name="Fußzeilenplatzhalter 4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Foliennummernplatzhalter 5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55193197-1470-48C9-A60F-C367D444E313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140361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 txBox="1">
            <a:spLocks noGrp="1"/>
          </p:cNvSpPr>
          <p:nvPr>
            <p:ph type="title" orient="vert"/>
          </p:nvPr>
        </p:nvSpPr>
        <p:spPr>
          <a:xfrm>
            <a:off x="6719760" y="1224000"/>
            <a:ext cx="2131920" cy="1871640"/>
          </a:xfrm>
        </p:spPr>
        <p:txBody>
          <a:bodyPr vert="eaVert"/>
          <a:lstStyle>
            <a:lvl1pPr marL="0" marR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de-DE" sz="3000" spc="0" baseline="0">
                <a:solidFill>
                  <a:srgbClr val="000000"/>
                </a:solidFill>
                <a:latin typeface="Arial" pitchFamily="18"/>
                <a:ea typeface="Microsoft YaHei" pitchFamily="2"/>
                <a:cs typeface="Mangal" pitchFamily="2"/>
              </a:defRPr>
            </a:lvl1pPr>
          </a:lstStyle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3" name="Vertikaler Textplatzhalter 2"/>
          <p:cNvSpPr txBox="1">
            <a:spLocks noGrp="1"/>
          </p:cNvSpPr>
          <p:nvPr>
            <p:ph type="body" orient="vert" idx="1"/>
          </p:nvPr>
        </p:nvSpPr>
        <p:spPr>
          <a:xfrm>
            <a:off x="320760" y="1224000"/>
            <a:ext cx="6246720" cy="1871640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 marL="1600200" marR="0" lvl="3" indent="-228600" algn="l" rtl="0" hangingPunct="1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SzPct val="75000"/>
              <a:buFont typeface="StarSymbol"/>
              <a:buChar char="–"/>
              <a:tabLst/>
              <a:defRPr lang="de-DE" sz="1800" b="0" i="0" u="none" strike="noStrike" kern="1200" cap="none" spc="0" baseline="0">
                <a:solidFill>
                  <a:srgbClr val="000000"/>
                </a:solidFill>
                <a:latin typeface="Calibri"/>
              </a:defRPr>
            </a:lvl4pPr>
            <a:lvl5pPr marL="2057400" marR="0" lvl="4" indent="-228600" algn="l" rtl="0" hangingPunct="1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SzPct val="45000"/>
              <a:buFont typeface="StarSymbol"/>
              <a:buChar char="●"/>
              <a:tabLst/>
              <a:defRPr lang="de-DE" sz="1800" b="0" i="0" u="none" strike="noStrike" kern="1200" cap="none" spc="0" baseline="0">
                <a:solidFill>
                  <a:srgbClr val="000000"/>
                </a:solidFill>
                <a:latin typeface="Calibri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5" name="Fußzeilenplatzhalter 4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Foliennummernplatzhalter 5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B26FE29-BF3A-493B-8D68-9DD0DF9FED4D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604743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25663"/>
            <a:ext cx="7772400" cy="1465262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76675"/>
            <a:ext cx="6400800" cy="1747838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8390FDF-E811-4CB5-96F6-FDECF359A479}" type="slidenum"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9285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5E7A29D-1255-440F-89D9-AAF19F547379}" type="slidenum"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1674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395788"/>
            <a:ext cx="7772400" cy="135890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898775"/>
            <a:ext cx="7772400" cy="1497013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3D25913-7D2C-408C-977B-4443FB302154}" type="slidenum"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3468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320675" y="2016125"/>
            <a:ext cx="4189413" cy="10795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62488" y="2016125"/>
            <a:ext cx="4189412" cy="10795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55339EC-265E-45BD-9058-E015F58D046C}" type="slidenum"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1618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39825"/>
          </a:xfrm>
        </p:spPr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1938"/>
            <a:ext cx="4040188" cy="6381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0113"/>
            <a:ext cx="4040188" cy="39401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1938"/>
            <a:ext cx="4041775" cy="6381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0113"/>
            <a:ext cx="4041775" cy="39401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74C372E-95A5-4022-A53E-370B050E880D}" type="slidenum"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2744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B9269A6-DFC3-42D1-8499-9D0695FD0311}" type="slidenum"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7471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2CB556F-C0FB-4C79-804C-6366F6C494E9}" type="slidenum"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1407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 _a_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title"/>
          </p:nvPr>
        </p:nvSpPr>
        <p:spPr>
          <a:xfrm>
            <a:off x="623880" y="1704960"/>
            <a:ext cx="7886879" cy="2846520"/>
          </a:xfrm>
        </p:spPr>
        <p:txBody>
          <a:bodyPr anchor="b"/>
          <a:lstStyle>
            <a:lvl1pPr marL="0" marR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de-DE" sz="6000" spc="0" baseline="0">
                <a:solidFill>
                  <a:srgbClr val="000000"/>
                </a:solidFill>
                <a:latin typeface="Arial" pitchFamily="18"/>
                <a:ea typeface="Microsoft YaHei" pitchFamily="2"/>
                <a:cs typeface="Mangal" pitchFamily="2"/>
              </a:defRPr>
            </a:lvl1pPr>
          </a:lstStyle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3" name="Textplatzhalter 2"/>
          <p:cNvSpPr txBox="1">
            <a:spLocks noGrp="1"/>
          </p:cNvSpPr>
          <p:nvPr>
            <p:ph type="body" idx="1"/>
          </p:nvPr>
        </p:nvSpPr>
        <p:spPr>
          <a:xfrm>
            <a:off x="623880" y="4578479"/>
            <a:ext cx="7886879" cy="1495439"/>
          </a:xfrm>
        </p:spPr>
        <p:txBody>
          <a:bodyPr/>
          <a:lstStyle>
            <a:lvl1pPr>
              <a:defRPr sz="2400">
                <a:solidFill>
                  <a:srgbClr val="898989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5" name="Fußzeilenplatzhalter 4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Foliennummernplatzhalter 5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F8DE77A-AF62-4225-8F4A-DEA790E1BBFC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315465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588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37238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1925"/>
            <a:ext cx="3008313" cy="46783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53E03A1-63AB-4D48-A36C-A78F37E1676D}" type="slidenum"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0353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787900"/>
            <a:ext cx="5486400" cy="5651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1188"/>
            <a:ext cx="5486400" cy="4103687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53050"/>
            <a:ext cx="5486400" cy="8032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AD877ED-8E1E-4C34-9C57-22B5D1365317}" type="slidenum"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8991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404EC1E-1E21-4626-B9C5-AC4DD9615CB5}" type="slidenum"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5518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719888" y="1223963"/>
            <a:ext cx="2132012" cy="1871662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320675" y="1223963"/>
            <a:ext cx="6246813" cy="1871662"/>
          </a:xfrm>
        </p:spPr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71E87F0-A9D3-48D3-B97F-8EEB37A1768D}" type="slidenum"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8732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 marL="0" marR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de-DE" sz="3000" spc="0" baseline="0">
                <a:solidFill>
                  <a:srgbClr val="000000"/>
                </a:solidFill>
                <a:latin typeface="Arial" pitchFamily="18"/>
                <a:ea typeface="Microsoft YaHei" pitchFamily="2"/>
                <a:cs typeface="Mangal" pitchFamily="2"/>
              </a:defRPr>
            </a:lvl1pPr>
          </a:lstStyle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 txBox="1">
            <a:spLocks noGrp="1"/>
          </p:cNvSpPr>
          <p:nvPr>
            <p:ph type="title" idx="4294967295"/>
          </p:nvPr>
        </p:nvSpPr>
        <p:spPr>
          <a:xfrm>
            <a:off x="320760" y="2015999"/>
            <a:ext cx="4189319" cy="1079639"/>
          </a:xfrm>
        </p:spPr>
        <p:txBody>
          <a:bodyPr anchor="t"/>
          <a:lstStyle>
            <a:lvl1pPr marL="0" marR="0" indent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●"/>
              <a:defRPr lang="de-DE" sz="1600" spc="0" baseline="0">
                <a:solidFill>
                  <a:srgbClr val="000000"/>
                </a:solidFill>
                <a:latin typeface="Arial" pitchFamily="18"/>
                <a:ea typeface="Microsoft YaHei" pitchFamily="2"/>
                <a:cs typeface="Mangal" pitchFamily="2"/>
              </a:defRPr>
            </a:lvl1pPr>
          </a:lstStyle>
          <a:p>
            <a:pPr lvl="0"/>
            <a:r>
              <a:rPr lang="de-DE"/>
              <a:t>Mastertextformat bearbeiten</a:t>
            </a:r>
            <a:br>
              <a:rPr lang="de-DE"/>
            </a:br>
            <a:r>
              <a:rPr lang="de-DE"/>
              <a:t>Zweite Ebene</a:t>
            </a:r>
            <a:br>
              <a:rPr lang="de-DE"/>
            </a:br>
            <a:r>
              <a:rPr lang="de-DE"/>
              <a:t>Dritte Ebene</a:t>
            </a:r>
            <a:br>
              <a:rPr lang="de-DE"/>
            </a:br>
            <a:r>
              <a:rPr lang="de-DE"/>
              <a:t>Vierte Ebene</a:t>
            </a:r>
            <a:br>
              <a:rPr lang="de-DE"/>
            </a:br>
            <a:r>
              <a:rPr lang="de-DE"/>
              <a:t>Fünfte Ebene</a:t>
            </a:r>
          </a:p>
        </p:txBody>
      </p:sp>
      <p:sp>
        <p:nvSpPr>
          <p:cNvPr id="4" name="Inhaltsplatzhalter 3"/>
          <p:cNvSpPr txBox="1">
            <a:spLocks noGrp="1"/>
          </p:cNvSpPr>
          <p:nvPr>
            <p:ph type="title" idx="4294967295"/>
          </p:nvPr>
        </p:nvSpPr>
        <p:spPr>
          <a:xfrm>
            <a:off x="4662360" y="2015999"/>
            <a:ext cx="4189319" cy="1079639"/>
          </a:xfrm>
        </p:spPr>
        <p:txBody>
          <a:bodyPr anchor="t"/>
          <a:lstStyle>
            <a:lvl1pPr marL="0" marR="0" indent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●"/>
              <a:defRPr lang="de-DE" sz="1600" spc="0" baseline="0">
                <a:solidFill>
                  <a:srgbClr val="000000"/>
                </a:solidFill>
                <a:latin typeface="Arial" pitchFamily="18"/>
                <a:ea typeface="Microsoft YaHei" pitchFamily="2"/>
                <a:cs typeface="Mangal" pitchFamily="2"/>
              </a:defRPr>
            </a:lvl1pPr>
          </a:lstStyle>
          <a:p>
            <a:pPr lvl="0"/>
            <a:r>
              <a:rPr lang="de-DE"/>
              <a:t>Mastertextformat bearbeiten</a:t>
            </a:r>
            <a:br>
              <a:rPr lang="de-DE"/>
            </a:br>
            <a:r>
              <a:rPr lang="de-DE"/>
              <a:t>Zweite Ebene</a:t>
            </a:r>
            <a:br>
              <a:rPr lang="de-DE"/>
            </a:br>
            <a:r>
              <a:rPr lang="de-DE"/>
              <a:t>Dritte Ebene</a:t>
            </a:r>
            <a:br>
              <a:rPr lang="de-DE"/>
            </a:br>
            <a:r>
              <a:rPr lang="de-DE"/>
              <a:t>Vierte Ebene</a:t>
            </a:r>
            <a:br>
              <a:rPr lang="de-DE"/>
            </a:br>
            <a:r>
              <a:rPr lang="de-DE"/>
              <a:t>Fünfte Ebene</a:t>
            </a:r>
          </a:p>
        </p:txBody>
      </p:sp>
      <p:sp>
        <p:nvSpPr>
          <p:cNvPr id="5" name="Datumsplatzhalter 4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Fußzeilenplatzhalter 5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7" name="Foliennummernplatzhalter 6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75EBF68-52F5-496D-BBCC-2B80A715F852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470072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title"/>
          </p:nvPr>
        </p:nvSpPr>
        <p:spPr>
          <a:xfrm>
            <a:off x="630360" y="363600"/>
            <a:ext cx="7886879" cy="1322280"/>
          </a:xfrm>
        </p:spPr>
        <p:txBody>
          <a:bodyPr/>
          <a:lstStyle>
            <a:lvl1pPr marL="0" marR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de-DE" sz="3000" spc="0" baseline="0">
                <a:solidFill>
                  <a:srgbClr val="000000"/>
                </a:solidFill>
                <a:latin typeface="Arial" pitchFamily="18"/>
                <a:ea typeface="Microsoft YaHei" pitchFamily="2"/>
                <a:cs typeface="Mangal" pitchFamily="2"/>
              </a:defRPr>
            </a:lvl1pPr>
          </a:lstStyle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3" name="Textplatzhalter 2"/>
          <p:cNvSpPr txBox="1">
            <a:spLocks noGrp="1"/>
          </p:cNvSpPr>
          <p:nvPr>
            <p:ph type="body" idx="1"/>
          </p:nvPr>
        </p:nvSpPr>
        <p:spPr>
          <a:xfrm>
            <a:off x="630360" y="1676519"/>
            <a:ext cx="3868559" cy="822240"/>
          </a:xfrm>
        </p:spPr>
        <p:txBody>
          <a:bodyPr anchor="b"/>
          <a:lstStyle>
            <a:lvl1pPr>
              <a:defRPr sz="2400" b="1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/>
          <p:cNvSpPr txBox="1">
            <a:spLocks noGrp="1"/>
          </p:cNvSpPr>
          <p:nvPr>
            <p:ph type="title" idx="4294967295"/>
          </p:nvPr>
        </p:nvSpPr>
        <p:spPr>
          <a:xfrm>
            <a:off x="630360" y="2498760"/>
            <a:ext cx="3868559" cy="3675240"/>
          </a:xfrm>
        </p:spPr>
        <p:txBody>
          <a:bodyPr anchor="t"/>
          <a:lstStyle>
            <a:lvl1pPr marL="0" marR="0" indent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●"/>
              <a:defRPr lang="de-DE" sz="1600" spc="0" baseline="0">
                <a:solidFill>
                  <a:srgbClr val="000000"/>
                </a:solidFill>
                <a:latin typeface="Arial" pitchFamily="18"/>
                <a:ea typeface="Microsoft YaHei" pitchFamily="2"/>
                <a:cs typeface="Mangal" pitchFamily="2"/>
              </a:defRPr>
            </a:lvl1pPr>
          </a:lstStyle>
          <a:p>
            <a:pPr lvl="0"/>
            <a:r>
              <a:rPr lang="de-DE"/>
              <a:t>Mastertextformat bearbeiten</a:t>
            </a:r>
            <a:br>
              <a:rPr lang="de-DE"/>
            </a:br>
            <a:r>
              <a:rPr lang="de-DE"/>
              <a:t>Zweite Ebene</a:t>
            </a:r>
            <a:br>
              <a:rPr lang="de-DE"/>
            </a:br>
            <a:r>
              <a:rPr lang="de-DE"/>
              <a:t>Dritte Ebene</a:t>
            </a:r>
            <a:br>
              <a:rPr lang="de-DE"/>
            </a:br>
            <a:r>
              <a:rPr lang="de-DE"/>
              <a:t>Vierte Ebene</a:t>
            </a:r>
            <a:br>
              <a:rPr lang="de-DE"/>
            </a:br>
            <a:r>
              <a:rPr lang="de-DE"/>
              <a:t>Fünfte Ebene</a:t>
            </a:r>
          </a:p>
        </p:txBody>
      </p:sp>
      <p:sp>
        <p:nvSpPr>
          <p:cNvPr id="5" name="Textplatzhalter 4"/>
          <p:cNvSpPr txBox="1">
            <a:spLocks noGrp="1"/>
          </p:cNvSpPr>
          <p:nvPr>
            <p:ph type="body" idx="3"/>
          </p:nvPr>
        </p:nvSpPr>
        <p:spPr>
          <a:xfrm>
            <a:off x="4629240" y="1676519"/>
            <a:ext cx="3887640" cy="822240"/>
          </a:xfrm>
        </p:spPr>
        <p:txBody>
          <a:bodyPr anchor="b"/>
          <a:lstStyle>
            <a:lvl1pPr>
              <a:buNone/>
              <a:defRPr sz="2400" b="1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/>
          <p:cNvSpPr txBox="1">
            <a:spLocks noGrp="1"/>
          </p:cNvSpPr>
          <p:nvPr>
            <p:ph type="title" idx="4294967295"/>
          </p:nvPr>
        </p:nvSpPr>
        <p:spPr>
          <a:xfrm>
            <a:off x="4629240" y="2498760"/>
            <a:ext cx="3887640" cy="3675240"/>
          </a:xfrm>
        </p:spPr>
        <p:txBody>
          <a:bodyPr anchor="t"/>
          <a:lstStyle>
            <a:lvl1pPr marL="0" marR="0" indent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●"/>
              <a:defRPr lang="de-DE" sz="1600" spc="0" baseline="0">
                <a:solidFill>
                  <a:srgbClr val="000000"/>
                </a:solidFill>
                <a:latin typeface="Arial" pitchFamily="18"/>
                <a:ea typeface="Microsoft YaHei" pitchFamily="2"/>
                <a:cs typeface="Mangal" pitchFamily="2"/>
              </a:defRPr>
            </a:lvl1pPr>
          </a:lstStyle>
          <a:p>
            <a:pPr lvl="0"/>
            <a:r>
              <a:rPr lang="de-DE"/>
              <a:t>Mastertextformat bearbeiten</a:t>
            </a:r>
            <a:br>
              <a:rPr lang="de-DE"/>
            </a:br>
            <a:r>
              <a:rPr lang="de-DE"/>
              <a:t>Zweite Ebene</a:t>
            </a:r>
            <a:br>
              <a:rPr lang="de-DE"/>
            </a:br>
            <a:r>
              <a:rPr lang="de-DE"/>
              <a:t>Dritte Ebene</a:t>
            </a:r>
            <a:br>
              <a:rPr lang="de-DE"/>
            </a:br>
            <a:r>
              <a:rPr lang="de-DE"/>
              <a:t>Vierte Ebene</a:t>
            </a:r>
            <a:br>
              <a:rPr lang="de-DE"/>
            </a:br>
            <a:r>
              <a:rPr lang="de-DE"/>
              <a:t>Fünfte Ebene</a:t>
            </a:r>
          </a:p>
        </p:txBody>
      </p:sp>
      <p:sp>
        <p:nvSpPr>
          <p:cNvPr id="7" name="Datumsplatzhalter 6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8" name="Fußzeilenplatzhalter 7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9" name="Foliennummernplatzhalter 8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0B5D1F1-6019-4CB6-A252-2618D4B68C1B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633141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 marL="0" marR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de-DE" sz="3000" spc="0" baseline="0">
                <a:solidFill>
                  <a:srgbClr val="000000"/>
                </a:solidFill>
                <a:latin typeface="Arial" pitchFamily="18"/>
                <a:ea typeface="Microsoft YaHei" pitchFamily="2"/>
                <a:cs typeface="Mangal" pitchFamily="2"/>
              </a:defRPr>
            </a:lvl1pPr>
          </a:lstStyle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3" name="Datumsplatzhalter 2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4" name="Fußzeilenplatzhalter 3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5" name="Foliennummernplatzhalter 4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BD929B2-89A8-4F74-9DE3-CCE361CC960B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369274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3" name="Fußzeilenplatzhalter 2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4" name="Foliennummernplatzhalter 3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E7DB3B2-93FD-4DAE-B787-888FDF71E9A8}" type="slidenum">
              <a:t>‹Nr.›</a:t>
            </a:fld>
            <a:endParaRPr lang="de-DE"/>
          </a:p>
        </p:txBody>
      </p:sp>
      <p:sp>
        <p:nvSpPr>
          <p:cNvPr id="5" name="Titel 4"/>
          <p:cNvSpPr txBox="1">
            <a:spLocks noGrp="1"/>
          </p:cNvSpPr>
          <p:nvPr>
            <p:ph type="title" idx="4294967295"/>
          </p:nvPr>
        </p:nvSpPr>
        <p:spPr>
          <a:xfrm>
            <a:off x="457200" y="272880"/>
            <a:ext cx="8229240" cy="114192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Textplatzhalter 5"/>
          <p:cNvSpPr txBox="1">
            <a:spLocks noGrp="1"/>
          </p:cNvSpPr>
          <p:nvPr>
            <p:ph type="body" idx="4294967295"/>
          </p:nvPr>
        </p:nvSpPr>
        <p:spPr>
          <a:xfrm>
            <a:off x="457200" y="1600560"/>
            <a:ext cx="8229240" cy="3966840"/>
          </a:xfrm>
        </p:spPr>
        <p:txBody>
          <a:bodyPr/>
          <a:lstStyle>
            <a:lvl1pPr>
              <a:spcBef>
                <a:spcPts val="1417"/>
              </a:spcBef>
              <a:defRPr lang="en-US" sz="3200">
                <a:ln>
                  <a:noFill/>
                </a:ln>
                <a:latin typeface="Liberation Sans" pitchFamily="18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2304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title"/>
          </p:nvPr>
        </p:nvSpPr>
        <p:spPr>
          <a:xfrm>
            <a:off x="630360" y="455760"/>
            <a:ext cx="2949480" cy="1596960"/>
          </a:xfrm>
        </p:spPr>
        <p:txBody>
          <a:bodyPr anchor="b"/>
          <a:lstStyle>
            <a:lvl1pPr marL="0" marR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de-DE" sz="3200" spc="0" baseline="0">
                <a:solidFill>
                  <a:srgbClr val="000000"/>
                </a:solidFill>
                <a:latin typeface="Arial" pitchFamily="18"/>
                <a:ea typeface="Microsoft YaHei" pitchFamily="2"/>
                <a:cs typeface="Mangal" pitchFamily="2"/>
              </a:defRPr>
            </a:lvl1pPr>
          </a:lstStyle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 txBox="1">
            <a:spLocks noGrp="1"/>
          </p:cNvSpPr>
          <p:nvPr>
            <p:ph type="title" idx="4294967295"/>
          </p:nvPr>
        </p:nvSpPr>
        <p:spPr>
          <a:xfrm>
            <a:off x="3887640" y="984240"/>
            <a:ext cx="4629240" cy="4862520"/>
          </a:xfrm>
        </p:spPr>
        <p:txBody>
          <a:bodyPr anchor="t"/>
          <a:lstStyle>
            <a:lvl1pPr marL="0" marR="0" indent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●"/>
              <a:defRPr lang="de-DE" sz="3200" spc="0" baseline="0">
                <a:solidFill>
                  <a:srgbClr val="000000"/>
                </a:solidFill>
                <a:latin typeface="Arial" pitchFamily="18"/>
                <a:ea typeface="Microsoft YaHei" pitchFamily="2"/>
                <a:cs typeface="Mangal" pitchFamily="2"/>
              </a:defRPr>
            </a:lvl1pPr>
          </a:lstStyle>
          <a:p>
            <a:pPr lvl="0"/>
            <a:r>
              <a:rPr lang="de-DE"/>
              <a:t>Mastertextformat bearbeiten</a:t>
            </a:r>
            <a:br>
              <a:rPr lang="de-DE"/>
            </a:br>
            <a:r>
              <a:rPr lang="de-DE"/>
              <a:t>Zweite Ebene</a:t>
            </a:r>
            <a:br>
              <a:rPr lang="de-DE"/>
            </a:br>
            <a:r>
              <a:rPr lang="de-DE"/>
              <a:t>Dritte Ebene</a:t>
            </a:r>
            <a:br>
              <a:rPr lang="de-DE"/>
            </a:br>
            <a:r>
              <a:rPr lang="de-DE"/>
              <a:t>Vierte Ebene</a:t>
            </a:r>
            <a:br>
              <a:rPr lang="de-DE"/>
            </a:br>
            <a:r>
              <a:rPr lang="de-DE"/>
              <a:t>Fünfte Ebene</a:t>
            </a:r>
          </a:p>
        </p:txBody>
      </p:sp>
      <p:sp>
        <p:nvSpPr>
          <p:cNvPr id="4" name="Textplatzhalter 3"/>
          <p:cNvSpPr txBox="1">
            <a:spLocks noGrp="1"/>
          </p:cNvSpPr>
          <p:nvPr>
            <p:ph type="body" idx="2"/>
          </p:nvPr>
        </p:nvSpPr>
        <p:spPr>
          <a:xfrm>
            <a:off x="630360" y="2052720"/>
            <a:ext cx="2949480" cy="380196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Fußzeilenplatzhalter 5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7" name="Foliennummernplatzhalter 6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4A61A4E-1A5A-4F49-B3A2-6B952EBBB7ED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126852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title"/>
          </p:nvPr>
        </p:nvSpPr>
        <p:spPr>
          <a:xfrm>
            <a:off x="630360" y="455760"/>
            <a:ext cx="2949480" cy="1596960"/>
          </a:xfrm>
        </p:spPr>
        <p:txBody>
          <a:bodyPr anchor="b"/>
          <a:lstStyle>
            <a:lvl1pPr marL="0" marR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de-DE" sz="3200" spc="0" baseline="0">
                <a:solidFill>
                  <a:srgbClr val="000000"/>
                </a:solidFill>
                <a:latin typeface="Arial" pitchFamily="18"/>
                <a:ea typeface="Microsoft YaHei" pitchFamily="2"/>
                <a:cs typeface="Mangal" pitchFamily="2"/>
              </a:defRPr>
            </a:lvl1pPr>
          </a:lstStyle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3" name="Bildplatzhalter 2"/>
          <p:cNvSpPr txBox="1">
            <a:spLocks noGrp="1"/>
          </p:cNvSpPr>
          <p:nvPr>
            <p:ph type="title" idx="4294967295"/>
          </p:nvPr>
        </p:nvSpPr>
        <p:spPr>
          <a:xfrm>
            <a:off x="3887640" y="984240"/>
            <a:ext cx="4629240" cy="4862520"/>
          </a:xfrm>
        </p:spPr>
        <p:txBody>
          <a:bodyPr anchor="t"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4" name="Textplatzhalter 3"/>
          <p:cNvSpPr txBox="1">
            <a:spLocks noGrp="1"/>
          </p:cNvSpPr>
          <p:nvPr>
            <p:ph type="body" idx="2"/>
          </p:nvPr>
        </p:nvSpPr>
        <p:spPr>
          <a:xfrm>
            <a:off x="630360" y="2052720"/>
            <a:ext cx="2949480" cy="380196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Fußzeilenplatzhalter 5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7" name="Foliennummernplatzhalter 6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E2D7728-5792-453B-8434-614F376005B3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135789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w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wmf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1.wmf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 txBox="1">
            <a:spLocks noGrp="1"/>
          </p:cNvSpPr>
          <p:nvPr>
            <p:ph type="title"/>
          </p:nvPr>
        </p:nvSpPr>
        <p:spPr>
          <a:xfrm>
            <a:off x="320400" y="1224000"/>
            <a:ext cx="8532000" cy="3600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 anchorCtr="0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/>
            <a:endParaRPr lang="en-US"/>
          </a:p>
        </p:txBody>
      </p:sp>
      <p:sp>
        <p:nvSpPr>
          <p:cNvPr id="3" name="Textplatzhalter 2"/>
          <p:cNvSpPr txBox="1">
            <a:spLocks noGrp="1"/>
          </p:cNvSpPr>
          <p:nvPr>
            <p:ph type="body" idx="1"/>
          </p:nvPr>
        </p:nvSpPr>
        <p:spPr>
          <a:xfrm>
            <a:off x="320400" y="2015999"/>
            <a:ext cx="8532000" cy="10800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/>
          <a:lstStyle>
            <a:defPPr marL="432000" lvl="0" indent="-324000"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None/>
              <a:defRPr lang="en-US" sz="32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defRPr>
            </a:defPPr>
            <a:lvl1pPr marL="432000" lvl="0" indent="-324000"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32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defRPr>
            </a:lvl1pPr>
            <a:lvl2pPr marL="864000" lvl="1" indent="-324000">
              <a:spcBef>
                <a:spcPts val="1134"/>
              </a:spcBef>
              <a:spcAft>
                <a:spcPts val="0"/>
              </a:spcAft>
              <a:buSzPct val="75000"/>
              <a:buFont typeface="StarSymbol"/>
              <a:buChar char="–"/>
              <a:defRPr lang="en-US" sz="2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defRPr>
            </a:lvl2pPr>
            <a:lvl3pPr marL="1295999" lvl="2" indent="-288000">
              <a:spcBef>
                <a:spcPts val="850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4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defRPr>
            </a:lvl3pPr>
            <a:lvl4pPr marL="1728000" lvl="3" indent="-216000">
              <a:spcBef>
                <a:spcPts val="567"/>
              </a:spcBef>
              <a:spcAft>
                <a:spcPts val="0"/>
              </a:spcAft>
              <a:buSzPct val="75000"/>
              <a:buFont typeface="StarSymbol"/>
              <a:buChar char="–"/>
              <a:defRPr lang="en-US" sz="20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defRPr>
            </a:lvl4pPr>
            <a:lvl5pPr marL="2160000" lvl="4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defRPr>
            </a:lvl5pPr>
            <a:lvl6pPr marL="2592000" lvl="5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defRPr>
            </a:lvl6pPr>
            <a:lvl7pPr marL="3024000" lvl="6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defRPr>
            </a:lvl7pPr>
            <a:lvl8pPr marL="3456000" lvl="7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defRPr>
            </a:lvl8pPr>
            <a:lvl9pPr marL="3887999" lvl="8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defRPr>
            </a:lvl9pPr>
          </a:lstStyle>
          <a:p>
            <a:pPr lvl="0"/>
            <a:r>
              <a:rPr lang="de-DE"/>
              <a:t>Klicken Sie, um die Formate des Gliederungstextes zu bearbeiten</a:t>
            </a:r>
          </a:p>
          <a:p>
            <a:pPr lvl="1"/>
            <a:r>
              <a:rPr lang="de-DE"/>
              <a:t>Zweite Gliederungsebene</a:t>
            </a:r>
          </a:p>
          <a:p>
            <a:pPr lvl="2"/>
            <a:r>
              <a:rPr lang="de-DE"/>
              <a:t>Dritte Gliederungsebene</a:t>
            </a:r>
          </a:p>
        </p:txBody>
      </p:sp>
      <p:sp>
        <p:nvSpPr>
          <p:cNvPr id="4" name="Datumsplatzhalter 3"/>
          <p:cNvSpPr txBox="1">
            <a:spLocks noGrp="1"/>
          </p:cNvSpPr>
          <p:nvPr>
            <p:ph type="dt" sz="half" idx="2"/>
          </p:nvPr>
        </p:nvSpPr>
        <p:spPr>
          <a:xfrm>
            <a:off x="457200" y="6231240"/>
            <a:ext cx="2130120" cy="4716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/>
          <a:lstStyle>
            <a:lvl1pPr lvl="0" rtl="0" hangingPunct="0">
              <a:buNone/>
              <a:tabLst/>
              <a:defRPr lang="en-US" sz="2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Fußzeilenplatzhalter 4"/>
          <p:cNvSpPr txBox="1">
            <a:spLocks noGrp="1"/>
          </p:cNvSpPr>
          <p:nvPr>
            <p:ph type="ftr" sz="quarter" idx="3"/>
          </p:nvPr>
        </p:nvSpPr>
        <p:spPr>
          <a:xfrm>
            <a:off x="320400" y="6480000"/>
            <a:ext cx="6480000" cy="3600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 anchorCtr="0"/>
          <a:lstStyle>
            <a:lvl1pPr lvl="0" rtl="0" hangingPunct="0">
              <a:buNone/>
              <a:tabLst/>
              <a:defRPr lang="en-US" sz="2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Foliennummernplatzhalter 5"/>
          <p:cNvSpPr txBox="1">
            <a:spLocks noGrp="1"/>
          </p:cNvSpPr>
          <p:nvPr>
            <p:ph type="sldNum" sz="quarter" idx="4"/>
          </p:nvPr>
        </p:nvSpPr>
        <p:spPr>
          <a:xfrm>
            <a:off x="6840000" y="6480000"/>
            <a:ext cx="2052000" cy="3600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 anchorCtr="0"/>
          <a:lstStyle>
            <a:lvl1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DE" sz="1200" b="0" i="0" u="none" strike="noStrike" kern="1200" cap="none" spc="0" baseline="0">
                <a:solidFill>
                  <a:srgbClr val="000000"/>
                </a:solidFill>
                <a:latin typeface="Arial" pitchFamily="34"/>
                <a:ea typeface="Arial Unicode MS" pitchFamily="2"/>
                <a:cs typeface="Tahoma" pitchFamily="2"/>
              </a:defRPr>
            </a:lvl1pPr>
          </a:lstStyle>
          <a:p>
            <a:pPr lvl="0"/>
            <a:fld id="{2339F985-C357-4CB5-AF88-836C5EC95CE2}" type="slidenum">
              <a:t>‹Nr.›</a:t>
            </a:fld>
            <a:endParaRPr lang="de-DE"/>
          </a:p>
        </p:txBody>
      </p:sp>
      <p:pic>
        <p:nvPicPr>
          <p:cNvPr id="7" name=""/>
          <p:cNvPicPr>
            <a:picLocks noChangeAspect="1"/>
          </p:cNvPicPr>
          <p:nvPr/>
        </p:nvPicPr>
        <p:blipFill>
          <a:blip r:embed="rId13">
            <a:lum/>
            <a:alphaModFix/>
          </a:blip>
          <a:srcRect/>
          <a:stretch>
            <a:fillRect/>
          </a:stretch>
        </p:blipFill>
        <p:spPr>
          <a:xfrm>
            <a:off x="8218440" y="323640"/>
            <a:ext cx="609480" cy="32148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xStyles>
    <p:titleStyle>
      <a:lvl1pPr lvl="0" algn="ctr" rtl="0" hangingPunct="0">
        <a:buNone/>
        <a:tabLst/>
        <a:defRPr lang="en-US" sz="4400" b="0" i="0" u="none" strike="noStrike" kern="1200" cap="none">
          <a:ln>
            <a:noFill/>
          </a:ln>
          <a:latin typeface="Liberation Sans" pitchFamily="18"/>
          <a:ea typeface="Noto Sans CJK SC Regular" pitchFamily="2"/>
          <a:cs typeface="FreeSans" pitchFamily="2"/>
        </a:defRPr>
      </a:lvl1pPr>
    </p:titleStyle>
    <p:bodyStyle>
      <a:lvl1pPr marL="0" marR="0" lvl="0" indent="0" rtl="0" hangingPunct="0">
        <a:lnSpc>
          <a:spcPct val="115000"/>
        </a:lnSpc>
        <a:spcBef>
          <a:spcPts val="0"/>
        </a:spcBef>
        <a:spcAft>
          <a:spcPts val="0"/>
        </a:spcAft>
        <a:buSzPct val="45000"/>
        <a:buFont typeface="StarSymbol"/>
        <a:buChar char="●"/>
        <a:tabLst/>
        <a:defRPr lang="de-DE" sz="1600" b="0" i="0" u="none" strike="noStrike" kern="1200" cap="none" spc="0" baseline="0">
          <a:solidFill>
            <a:srgbClr val="000000"/>
          </a:solidFill>
          <a:latin typeface="Arial" pitchFamily="18"/>
          <a:ea typeface="Microsoft YaHei" pitchFamily="2"/>
          <a:cs typeface="Mangal" pitchFamily="2"/>
        </a:defRPr>
      </a:lvl1pPr>
      <a:lvl2pPr marL="0" marR="0" lvl="1" indent="0" rtl="0" hangingPunct="0">
        <a:lnSpc>
          <a:spcPct val="115000"/>
        </a:lnSpc>
        <a:spcBef>
          <a:spcPts val="0"/>
        </a:spcBef>
        <a:spcAft>
          <a:spcPts val="0"/>
        </a:spcAft>
        <a:buSzPct val="75000"/>
        <a:buFont typeface="StarSymbol"/>
        <a:buChar char="–"/>
        <a:tabLst/>
        <a:defRPr lang="de-DE" sz="1600" b="0" i="0" u="none" strike="noStrike" kern="1200" cap="none" spc="0" baseline="0">
          <a:solidFill>
            <a:srgbClr val="000000"/>
          </a:solidFill>
          <a:latin typeface="Arial" pitchFamily="18"/>
          <a:ea typeface="Microsoft YaHei" pitchFamily="2"/>
          <a:cs typeface="Mangal" pitchFamily="2"/>
        </a:defRPr>
      </a:lvl2pPr>
      <a:lvl3pPr marL="0" marR="0" lvl="2" indent="0" rtl="0" hangingPunct="0">
        <a:lnSpc>
          <a:spcPct val="115000"/>
        </a:lnSpc>
        <a:spcBef>
          <a:spcPts val="0"/>
        </a:spcBef>
        <a:spcAft>
          <a:spcPts val="0"/>
        </a:spcAft>
        <a:buSzPct val="45000"/>
        <a:buFont typeface="StarSymbol"/>
        <a:buChar char="●"/>
        <a:tabLst/>
        <a:defRPr lang="de-DE" sz="1600" b="0" i="0" u="none" strike="noStrike" kern="1200" cap="none" spc="0" baseline="0">
          <a:solidFill>
            <a:srgbClr val="000000"/>
          </a:solidFill>
          <a:latin typeface="Arial" pitchFamily="18"/>
          <a:ea typeface="Microsoft YaHei" pitchFamily="2"/>
          <a:cs typeface="Mangal" pitchFamily="2"/>
        </a:defRPr>
      </a:lvl3pPr>
    </p:bodyStyle>
    <p:otherStyle/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 txBox="1">
            <a:spLocks noGrp="1"/>
          </p:cNvSpPr>
          <p:nvPr>
            <p:ph type="title"/>
          </p:nvPr>
        </p:nvSpPr>
        <p:spPr>
          <a:xfrm>
            <a:off x="320400" y="1224000"/>
            <a:ext cx="8532000" cy="3600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 anchorCtr="0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/>
            <a:endParaRPr lang="en-US"/>
          </a:p>
        </p:txBody>
      </p:sp>
      <p:sp>
        <p:nvSpPr>
          <p:cNvPr id="3" name="Textplatzhalter 2"/>
          <p:cNvSpPr txBox="1">
            <a:spLocks noGrp="1"/>
          </p:cNvSpPr>
          <p:nvPr>
            <p:ph type="body" idx="1"/>
          </p:nvPr>
        </p:nvSpPr>
        <p:spPr>
          <a:xfrm>
            <a:off x="320400" y="2015999"/>
            <a:ext cx="8532000" cy="10800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/>
          <a:lstStyle>
            <a:defPPr marL="432000" lvl="0" indent="-324000"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None/>
              <a:defRPr lang="en-US" sz="32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defRPr>
            </a:defPPr>
            <a:lvl1pPr marL="432000" lvl="0" indent="-324000"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32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defRPr>
            </a:lvl1pPr>
            <a:lvl2pPr marL="864000" lvl="1" indent="-324000">
              <a:spcBef>
                <a:spcPts val="1134"/>
              </a:spcBef>
              <a:spcAft>
                <a:spcPts val="0"/>
              </a:spcAft>
              <a:buSzPct val="75000"/>
              <a:buFont typeface="StarSymbol"/>
              <a:buChar char="–"/>
              <a:defRPr lang="en-US" sz="2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defRPr>
            </a:lvl2pPr>
            <a:lvl3pPr marL="1295999" lvl="2" indent="-288000">
              <a:spcBef>
                <a:spcPts val="850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4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defRPr>
            </a:lvl3pPr>
            <a:lvl4pPr marL="1728000" lvl="3" indent="-216000">
              <a:spcBef>
                <a:spcPts val="567"/>
              </a:spcBef>
              <a:spcAft>
                <a:spcPts val="0"/>
              </a:spcAft>
              <a:buSzPct val="75000"/>
              <a:buFont typeface="StarSymbol"/>
              <a:buChar char="–"/>
              <a:defRPr lang="en-US" sz="20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defRPr>
            </a:lvl4pPr>
            <a:lvl5pPr marL="2160000" lvl="4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defRPr>
            </a:lvl5pPr>
            <a:lvl6pPr marL="2592000" lvl="5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defRPr>
            </a:lvl6pPr>
            <a:lvl7pPr marL="3024000" lvl="6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defRPr>
            </a:lvl7pPr>
            <a:lvl8pPr marL="3456000" lvl="7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defRPr>
            </a:lvl8pPr>
            <a:lvl9pPr marL="3887999" lvl="8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defRPr>
            </a:lvl9pPr>
          </a:lstStyle>
          <a:p>
            <a:pPr lvl="0"/>
            <a:r>
              <a:rPr lang="de-DE"/>
              <a:t>Klicken Sie, um die Formate des Gliederungstextes zu bearbeiten</a:t>
            </a:r>
          </a:p>
          <a:p>
            <a:pPr lvl="1"/>
            <a:r>
              <a:rPr lang="de-DE"/>
              <a:t>Zweite Gliederungsebene</a:t>
            </a:r>
          </a:p>
          <a:p>
            <a:pPr lvl="2"/>
            <a:r>
              <a:rPr lang="de-DE"/>
              <a:t>Dritte Gliederungsebene</a:t>
            </a:r>
          </a:p>
        </p:txBody>
      </p:sp>
      <p:sp>
        <p:nvSpPr>
          <p:cNvPr id="4" name="Datumsplatzhalter 3"/>
          <p:cNvSpPr txBox="1">
            <a:spLocks noGrp="1"/>
          </p:cNvSpPr>
          <p:nvPr>
            <p:ph type="dt" sz="half" idx="2"/>
          </p:nvPr>
        </p:nvSpPr>
        <p:spPr>
          <a:xfrm>
            <a:off x="457200" y="6231240"/>
            <a:ext cx="2130120" cy="4716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/>
          <a:lstStyle>
            <a:lvl1pPr lvl="0" rtl="0" hangingPunct="0">
              <a:buNone/>
              <a:tabLst/>
              <a:defRPr lang="en-US" sz="2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Fußzeilenplatzhalter 4"/>
          <p:cNvSpPr txBox="1">
            <a:spLocks noGrp="1"/>
          </p:cNvSpPr>
          <p:nvPr>
            <p:ph type="ftr" sz="quarter" idx="3"/>
          </p:nvPr>
        </p:nvSpPr>
        <p:spPr>
          <a:xfrm>
            <a:off x="320400" y="6480000"/>
            <a:ext cx="6480000" cy="3600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 anchorCtr="0"/>
          <a:lstStyle>
            <a:lvl1pPr lvl="0" rtl="0" hangingPunct="0">
              <a:buNone/>
              <a:tabLst/>
              <a:defRPr lang="en-US" sz="2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Foliennummernplatzhalter 5"/>
          <p:cNvSpPr txBox="1">
            <a:spLocks noGrp="1"/>
          </p:cNvSpPr>
          <p:nvPr>
            <p:ph type="sldNum" sz="quarter" idx="4"/>
          </p:nvPr>
        </p:nvSpPr>
        <p:spPr>
          <a:xfrm>
            <a:off x="6840000" y="6480000"/>
            <a:ext cx="2052000" cy="3600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 anchorCtr="0"/>
          <a:lstStyle>
            <a:lvl1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DE" sz="1200" b="0" i="0" u="none" strike="noStrike" kern="1200" cap="none" spc="0" baseline="0">
                <a:solidFill>
                  <a:srgbClr val="000000"/>
                </a:solidFill>
                <a:latin typeface="Arial" pitchFamily="34"/>
                <a:ea typeface="Arial Unicode MS" pitchFamily="2"/>
                <a:cs typeface="Tahoma" pitchFamily="2"/>
              </a:defRPr>
            </a:lvl1pPr>
          </a:lstStyle>
          <a:p>
            <a:pPr lvl="0"/>
            <a:fld id="{FFBD4B13-E480-45CE-A94F-40C366BFA621}" type="slidenum">
              <a:t>‹Nr.›</a:t>
            </a:fld>
            <a:endParaRPr lang="de-DE"/>
          </a:p>
        </p:txBody>
      </p:sp>
      <p:sp>
        <p:nvSpPr>
          <p:cNvPr id="7" name="Textfeld 6"/>
          <p:cNvSpPr txBox="1"/>
          <p:nvPr/>
        </p:nvSpPr>
        <p:spPr>
          <a:xfrm>
            <a:off x="320400" y="288000"/>
            <a:ext cx="7743600" cy="4190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t" anchorCtr="0" compatLnSpc="0">
            <a:spAutoFit/>
          </a:bodyPr>
          <a:lstStyle/>
          <a:p>
            <a:pPr marL="0" marR="0" lvl="0" indent="0" algn="l" rtl="0" hangingPunct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de-DE" sz="800" b="0" i="0" u="none" strike="noStrike" kern="1200" cap="none" spc="0" baseline="0">
                <a:ln>
                  <a:noFill/>
                </a:ln>
                <a:solidFill>
                  <a:srgbClr val="0066CC"/>
                </a:solidFill>
                <a:latin typeface="Arial" pitchFamily="18"/>
                <a:ea typeface="Microsoft YaHei" pitchFamily="2"/>
                <a:cs typeface="Mangal" pitchFamily="2"/>
              </a:rPr>
              <a:t>Lehrstuhl für Sicherheit in der Informationstechnik</a:t>
            </a:r>
          </a:p>
          <a:p>
            <a:pPr marL="0" marR="0" lvl="0" indent="0" algn="l" rtl="0" hangingPunct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de-DE" sz="800" b="0" i="0" u="none" strike="noStrike" kern="1200" cap="none" spc="0" baseline="0">
                <a:ln>
                  <a:noFill/>
                </a:ln>
                <a:solidFill>
                  <a:srgbClr val="0066CC"/>
                </a:solidFill>
                <a:latin typeface="Arial" pitchFamily="18"/>
                <a:ea typeface="Microsoft YaHei" pitchFamily="2"/>
                <a:cs typeface="Mangal" pitchFamily="2"/>
              </a:rPr>
              <a:t>Fakultät für Elektrotechnik</a:t>
            </a:r>
          </a:p>
          <a:p>
            <a:pPr marL="0" marR="0" lvl="0" indent="0" algn="l" rtl="0" hangingPunct="0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de-DE" sz="800" b="0" i="0" u="none" strike="noStrike" kern="1200" cap="none" spc="0" baseline="0">
                <a:ln>
                  <a:noFill/>
                </a:ln>
                <a:solidFill>
                  <a:srgbClr val="0066CC"/>
                </a:solidFill>
                <a:latin typeface="Arial" pitchFamily="18"/>
                <a:ea typeface="Microsoft YaHei" pitchFamily="2"/>
                <a:cs typeface="Mangal" pitchFamily="2"/>
              </a:rPr>
              <a:t>Technische Universität München</a:t>
            </a:r>
          </a:p>
        </p:txBody>
      </p:sp>
      <p:pic>
        <p:nvPicPr>
          <p:cNvPr id="8" name=""/>
          <p:cNvPicPr>
            <a:picLocks noChangeAspect="1"/>
          </p:cNvPicPr>
          <p:nvPr/>
        </p:nvPicPr>
        <p:blipFill>
          <a:blip r:embed="rId13">
            <a:lum/>
            <a:alphaModFix/>
          </a:blip>
          <a:srcRect/>
          <a:stretch>
            <a:fillRect/>
          </a:stretch>
        </p:blipFill>
        <p:spPr>
          <a:xfrm>
            <a:off x="8218800" y="323640"/>
            <a:ext cx="608760" cy="32076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xStyles>
    <p:titleStyle>
      <a:lvl1pPr lvl="0" algn="ctr" rtl="0" hangingPunct="0">
        <a:buNone/>
        <a:tabLst/>
        <a:defRPr lang="en-US" sz="4400" b="0" i="0" u="none" strike="noStrike" kern="1200" cap="none">
          <a:ln>
            <a:noFill/>
          </a:ln>
          <a:latin typeface="Liberation Sans" pitchFamily="18"/>
          <a:ea typeface="Noto Sans CJK SC Regular" pitchFamily="2"/>
          <a:cs typeface="FreeSans" pitchFamily="2"/>
        </a:defRPr>
      </a:lvl1pPr>
    </p:titleStyle>
    <p:bodyStyle>
      <a:lvl1pPr marL="0" marR="0" lvl="0" indent="0" rtl="0" hangingPunct="0">
        <a:lnSpc>
          <a:spcPct val="115000"/>
        </a:lnSpc>
        <a:spcBef>
          <a:spcPts val="0"/>
        </a:spcBef>
        <a:spcAft>
          <a:spcPts val="0"/>
        </a:spcAft>
        <a:buSzPct val="45000"/>
        <a:buFont typeface="StarSymbol"/>
        <a:buChar char="●"/>
        <a:tabLst/>
        <a:defRPr lang="de-DE" sz="1600" b="0" i="0" u="none" strike="noStrike" kern="1200" cap="none" spc="0" baseline="0">
          <a:solidFill>
            <a:srgbClr val="000000"/>
          </a:solidFill>
          <a:latin typeface="Arial" pitchFamily="18"/>
          <a:ea typeface="Microsoft YaHei" pitchFamily="2"/>
          <a:cs typeface="Mangal" pitchFamily="2"/>
        </a:defRPr>
      </a:lvl1pPr>
      <a:lvl2pPr marL="0" marR="0" lvl="1" indent="0" rtl="0" hangingPunct="0">
        <a:lnSpc>
          <a:spcPct val="115000"/>
        </a:lnSpc>
        <a:spcBef>
          <a:spcPts val="0"/>
        </a:spcBef>
        <a:spcAft>
          <a:spcPts val="0"/>
        </a:spcAft>
        <a:buSzPct val="75000"/>
        <a:buFont typeface="StarSymbol"/>
        <a:buChar char="–"/>
        <a:tabLst/>
        <a:defRPr lang="de-DE" sz="1600" b="0" i="0" u="none" strike="noStrike" kern="1200" cap="none" spc="0" baseline="0">
          <a:solidFill>
            <a:srgbClr val="000000"/>
          </a:solidFill>
          <a:latin typeface="Arial" pitchFamily="18"/>
          <a:ea typeface="Microsoft YaHei" pitchFamily="2"/>
          <a:cs typeface="Mangal" pitchFamily="2"/>
        </a:defRPr>
      </a:lvl2pPr>
      <a:lvl3pPr marL="0" marR="0" lvl="2" indent="0" rtl="0" hangingPunct="0">
        <a:lnSpc>
          <a:spcPct val="115000"/>
        </a:lnSpc>
        <a:spcBef>
          <a:spcPts val="0"/>
        </a:spcBef>
        <a:spcAft>
          <a:spcPts val="0"/>
        </a:spcAft>
        <a:buSzPct val="45000"/>
        <a:buFont typeface="StarSymbol"/>
        <a:buChar char="●"/>
        <a:tabLst/>
        <a:defRPr lang="de-DE" sz="1600" b="0" i="0" u="none" strike="noStrike" kern="1200" cap="none" spc="0" baseline="0">
          <a:solidFill>
            <a:srgbClr val="000000"/>
          </a:solidFill>
          <a:latin typeface="Arial" pitchFamily="18"/>
          <a:ea typeface="Microsoft YaHei" pitchFamily="2"/>
          <a:cs typeface="Mangal" pitchFamily="2"/>
        </a:defRPr>
      </a:lvl3pPr>
    </p:bodyStyle>
    <p:otherStyle/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 txBox="1">
            <a:spLocks noGrp="1"/>
          </p:cNvSpPr>
          <p:nvPr>
            <p:ph type="title"/>
          </p:nvPr>
        </p:nvSpPr>
        <p:spPr>
          <a:xfrm>
            <a:off x="320400" y="1224000"/>
            <a:ext cx="8532000" cy="360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–"/>
            </a:lvl2pPr>
            <a:lvl3pPr lvl="2">
              <a:buSzPct val="45000"/>
              <a:buFont typeface="StarSymbol"/>
              <a:buChar char="–"/>
            </a:lvl3pPr>
            <a:lvl4pPr lvl="3">
              <a:buSzPct val="45000"/>
              <a:buFont typeface="StarSymbol"/>
              <a:buChar char="–"/>
            </a:lvl4pPr>
            <a:lvl5pPr lvl="4">
              <a:buSzPct val="45000"/>
              <a:buFont typeface="StarSymbol"/>
              <a:buChar char="–"/>
            </a:lvl5pPr>
            <a:lvl6pPr lvl="5">
              <a:buSzPct val="45000"/>
              <a:buFont typeface="StarSymbol"/>
              <a:buChar char="–"/>
            </a:lvl6pPr>
            <a:lvl7pPr lvl="6">
              <a:buSzPct val="45000"/>
              <a:buFont typeface="StarSymbol"/>
              <a:buChar char="–"/>
            </a:lvl7pPr>
            <a:lvl8pPr lvl="7">
              <a:buSzPct val="45000"/>
              <a:buFont typeface="StarSymbol"/>
              <a:buChar char="–"/>
            </a:lvl8pPr>
            <a:lvl9pPr lvl="8">
              <a:buSzPct val="45000"/>
              <a:buFont typeface="StarSymbol"/>
              <a:buChar char="–"/>
            </a:lvl9pPr>
          </a:lstStyle>
          <a:p>
            <a:endParaRPr lang="en-US"/>
          </a:p>
        </p:txBody>
      </p:sp>
      <p:sp>
        <p:nvSpPr>
          <p:cNvPr id="3" name="Textplatzhalter 2"/>
          <p:cNvSpPr txBox="1">
            <a:spLocks noGrp="1"/>
          </p:cNvSpPr>
          <p:nvPr>
            <p:ph type="body" idx="1"/>
          </p:nvPr>
        </p:nvSpPr>
        <p:spPr>
          <a:xfrm>
            <a:off x="320400" y="2015999"/>
            <a:ext cx="8532000" cy="1080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defPPr marL="216000" marR="0" lvl="0" indent="-21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None/>
              <a:defRPr lang="en-US" sz="1600" b="0" i="0" u="none" strike="noStrike" kern="120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defRPr>
            </a:defPPr>
            <a:lvl1pPr marL="216000" marR="0" lvl="0" indent="-21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1600" b="0" i="0" u="none" strike="noStrike" kern="120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defRPr>
            </a:lvl1pPr>
            <a:lvl2pPr marL="504000" marR="0" lvl="1" indent="-21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–"/>
              <a:defRPr lang="en-US" sz="1600" b="0" i="0" u="none" strike="noStrike" kern="120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defRPr>
            </a:lvl2pPr>
            <a:lvl3pPr marL="792000" marR="0" lvl="2" indent="-21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–"/>
              <a:defRPr lang="en-US" sz="1600" b="0" i="0" u="none" strike="noStrike" kern="120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defRPr>
            </a:lvl3pPr>
            <a:lvl4pPr marL="1080000" marR="0" lvl="3" indent="-21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–"/>
              <a:defRPr lang="en-US" sz="1600" b="0" i="0" u="none" strike="noStrike" kern="120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defRPr>
            </a:lvl4pPr>
            <a:lvl5pPr marL="1368000" marR="0" lvl="4" indent="-21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–"/>
              <a:defRPr lang="en-US" sz="1600" b="0" i="0" u="none" strike="noStrike" kern="120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defRPr>
            </a:lvl5pPr>
            <a:lvl6pPr marL="1656000" marR="0" lvl="5" indent="-21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–"/>
              <a:defRPr lang="en-US" sz="1600" b="0" i="0" u="none" strike="noStrike" kern="120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defRPr>
            </a:lvl6pPr>
            <a:lvl7pPr marL="1944000" marR="0" lvl="6" indent="-21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–"/>
              <a:defRPr lang="en-US" sz="1600" b="0" i="0" u="none" strike="noStrike" kern="120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defRPr>
            </a:lvl7pPr>
            <a:lvl8pPr marL="2231999" marR="0" lvl="7" indent="-21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–"/>
              <a:defRPr lang="en-US" sz="1600" b="0" i="0" u="none" strike="noStrike" kern="120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defRPr>
            </a:lvl8pPr>
            <a:lvl9pPr marL="2520000" marR="0" lvl="8" indent="-21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–"/>
              <a:defRPr lang="en-US" sz="1600" b="0" i="0" u="none" strike="noStrike" kern="120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defRPr>
            </a:lvl9pPr>
          </a:lstStyle>
          <a:p>
            <a:pPr lvl="0"/>
            <a:r>
              <a:rPr lang="en-US"/>
              <a:t>Klicken Sie, um die Formate des Gliederungstextes zu bearbeiten</a:t>
            </a:r>
          </a:p>
          <a:p>
            <a:pPr lvl="1"/>
            <a:r>
              <a:rPr lang="en-US"/>
              <a:t>Zweite Gliederungsebene</a:t>
            </a:r>
          </a:p>
          <a:p>
            <a:pPr lvl="2"/>
            <a:r>
              <a:rPr lang="en-US"/>
              <a:t>Dritte Gliederungsebene</a:t>
            </a:r>
          </a:p>
        </p:txBody>
      </p:sp>
      <p:sp>
        <p:nvSpPr>
          <p:cNvPr id="4" name="Datumsplatzhalter 3"/>
          <p:cNvSpPr txBox="1">
            <a:spLocks noGrp="1"/>
          </p:cNvSpPr>
          <p:nvPr>
            <p:ph type="dt" sz="half" idx="2"/>
          </p:nvPr>
        </p:nvSpPr>
        <p:spPr>
          <a:xfrm>
            <a:off x="457200" y="6231240"/>
            <a:ext cx="2130120" cy="4716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/>
          <a:lstStyle>
            <a:lvl1pPr lvl="0" rtl="0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Fußzeilenplatzhalter 4"/>
          <p:cNvSpPr txBox="1">
            <a:spLocks noGrp="1"/>
          </p:cNvSpPr>
          <p:nvPr>
            <p:ph type="ftr" sz="quarter" idx="3"/>
          </p:nvPr>
        </p:nvSpPr>
        <p:spPr>
          <a:xfrm>
            <a:off x="320400" y="6480000"/>
            <a:ext cx="6480000" cy="360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/>
          <a:lstStyle>
            <a:lvl1pPr lvl="0" algn="l" rtl="0" hangingPunct="0">
              <a:buNone/>
              <a:tabLst/>
              <a:defRPr lang="en-US" sz="1200" kern="1200">
                <a:latin typeface="Arial" pitchFamily="34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Foliennummernplatzhalter 5"/>
          <p:cNvSpPr txBox="1">
            <a:spLocks noGrp="1"/>
          </p:cNvSpPr>
          <p:nvPr>
            <p:ph type="sldNum" sz="quarter" idx="4"/>
          </p:nvPr>
        </p:nvSpPr>
        <p:spPr>
          <a:xfrm>
            <a:off x="6840000" y="6480000"/>
            <a:ext cx="2052000" cy="360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/>
          <a:lstStyle>
            <a:lvl1pPr lvl="0" algn="r" rtl="0" hangingPunct="0">
              <a:buNone/>
              <a:tabLst/>
              <a:defRPr lang="en-US" sz="1200" kern="1200">
                <a:latin typeface="Arial" pitchFamily="34"/>
                <a:ea typeface="DejaVu Sans" pitchFamily="2"/>
                <a:cs typeface="DejaVu Sans" pitchFamily="2"/>
              </a:defRPr>
            </a:lvl1pPr>
          </a:lstStyle>
          <a:p>
            <a:pPr lvl="0"/>
            <a:fld id="{7B04EA6A-723F-47DD-B380-2C91CE661D65}" type="slidenum">
              <a:t>‹Nr.›</a:t>
            </a:fld>
            <a:endParaRPr lang="en-US"/>
          </a:p>
        </p:txBody>
      </p:sp>
      <p:sp>
        <p:nvSpPr>
          <p:cNvPr id="7" name="Textfeld 6"/>
          <p:cNvSpPr txBox="1"/>
          <p:nvPr/>
        </p:nvSpPr>
        <p:spPr>
          <a:xfrm>
            <a:off x="320400" y="288000"/>
            <a:ext cx="7743600" cy="41904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800" b="0" i="0" u="none" strike="noStrike" kern="1200" cap="none">
                <a:ln>
                  <a:noFill/>
                </a:ln>
                <a:solidFill>
                  <a:srgbClr val="0066CC"/>
                </a:solidFill>
                <a:latin typeface="Liberation Sans" pitchFamily="18"/>
                <a:ea typeface="Noto Sans CJK SC Regular" pitchFamily="2"/>
                <a:cs typeface="FreeSans" pitchFamily="2"/>
              </a:rPr>
              <a:t>Lehrstuhl für Sicherheit in der Informationstechnik</a:t>
            </a:r>
          </a:p>
          <a:p>
            <a:pPr marL="0" marR="0" lvl="0" indent="0" rtl="0" hangingPunct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800" b="0" i="0" u="none" strike="noStrike" kern="1200" cap="none">
                <a:ln>
                  <a:noFill/>
                </a:ln>
                <a:solidFill>
                  <a:srgbClr val="0066CC"/>
                </a:solidFill>
                <a:latin typeface="Liberation Sans" pitchFamily="18"/>
                <a:ea typeface="Noto Sans CJK SC Regular" pitchFamily="2"/>
                <a:cs typeface="FreeSans" pitchFamily="2"/>
              </a:rPr>
              <a:t>Fakultät für Elektrotechnik</a:t>
            </a:r>
          </a:p>
          <a:p>
            <a:pPr marL="0" marR="0" lvl="0" indent="0" rtl="0" hangingPunct="0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800" b="0" i="0" u="none" strike="noStrike" kern="1200" cap="none">
                <a:ln>
                  <a:noFill/>
                </a:ln>
                <a:solidFill>
                  <a:srgbClr val="0066CC"/>
                </a:solidFill>
                <a:latin typeface="Liberation Sans" pitchFamily="18"/>
                <a:ea typeface="Noto Sans CJK SC Regular" pitchFamily="2"/>
                <a:cs typeface="FreeSans" pitchFamily="2"/>
              </a:rPr>
              <a:t>Technische Universität München</a:t>
            </a:r>
          </a:p>
        </p:txBody>
      </p:sp>
      <p:pic>
        <p:nvPicPr>
          <p:cNvPr id="8" name=""/>
          <p:cNvPicPr>
            <a:picLocks noChangeAspect="1"/>
          </p:cNvPicPr>
          <p:nvPr/>
        </p:nvPicPr>
        <p:blipFill>
          <a:blip r:embed="rId13">
            <a:lum/>
            <a:alphaModFix/>
          </a:blip>
          <a:srcRect/>
          <a:stretch>
            <a:fillRect/>
          </a:stretch>
        </p:blipFill>
        <p:spPr>
          <a:xfrm>
            <a:off x="8218800" y="323640"/>
            <a:ext cx="608760" cy="32076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xStyles>
    <p:titleStyle>
      <a:lvl1pPr algn="l" rtl="0" hangingPunct="0">
        <a:tabLst/>
        <a:defRPr lang="en-US" sz="3000" b="0" i="0" u="none" strike="noStrike" kern="1200">
          <a:ln>
            <a:noFill/>
          </a:ln>
          <a:latin typeface="Arial" pitchFamily="18"/>
          <a:ea typeface="Microsoft YaHei" pitchFamily="2"/>
        </a:defRPr>
      </a:lvl1pPr>
    </p:titleStyle>
    <p:bodyStyle>
      <a:lvl1pPr lvl="0" rtl="0" hangingPunct="0">
        <a:buSzPct val="45000"/>
        <a:buFont typeface="StarSymbol"/>
        <a:buChar char="●"/>
        <a:tabLst/>
        <a:defRPr lang="en-US"/>
      </a:lvl1pPr>
      <a:lvl2pPr lvl="1" rtl="0" hangingPunct="0">
        <a:buSzPct val="45000"/>
        <a:buFont typeface="StarSymbol"/>
        <a:buChar char="–"/>
        <a:tabLst/>
        <a:defRPr lang="en-US"/>
      </a:lvl2pPr>
      <a:lvl3pPr lvl="2" rtl="0" hangingPunct="0">
        <a:buSzPct val="45000"/>
        <a:buFont typeface="StarSymbol"/>
        <a:buChar char="–"/>
        <a:tabLst/>
        <a:defRPr lang="en-US"/>
      </a:lvl3pPr>
    </p:bodyStyle>
    <p:otherStyle/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m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18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6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8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title" idx="4294967295"/>
          </p:nvPr>
        </p:nvSpPr>
        <p:spPr>
          <a:xfrm>
            <a:off x="320400" y="995400"/>
            <a:ext cx="8532000" cy="457200"/>
          </a:xfrm>
        </p:spPr>
        <p:txBody>
          <a:bodyPr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 algn="l">
              <a:buNone/>
            </a:pPr>
            <a:r>
              <a:rPr lang="de-DE" sz="3000">
                <a:solidFill>
                  <a:srgbClr val="000000"/>
                </a:solidFill>
                <a:latin typeface="Arial" pitchFamily="18"/>
                <a:ea typeface="Microsoft YaHei" pitchFamily="2"/>
              </a:rPr>
              <a:t>SmartCard Lab: Final Presentation</a:t>
            </a:r>
          </a:p>
        </p:txBody>
      </p:sp>
      <p:sp>
        <p:nvSpPr>
          <p:cNvPr id="3" name="Textplatzhalter 2"/>
          <p:cNvSpPr txBox="1">
            <a:spLocks noGrp="1"/>
          </p:cNvSpPr>
          <p:nvPr>
            <p:ph type="body" idx="4294967295"/>
          </p:nvPr>
        </p:nvSpPr>
        <p:spPr>
          <a:xfrm>
            <a:off x="320400" y="2015999"/>
            <a:ext cx="8532000" cy="2175120"/>
          </a:xfrm>
        </p:spPr>
        <p:txBody>
          <a:bodyPr/>
          <a:lstStyle>
            <a:defPPr marL="432000" lvl="0" indent="-324000"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None/>
              <a:defRPr lang="en-US" sz="32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defRPr>
            </a:defPPr>
            <a:lvl1pPr marL="432000" lvl="0" indent="-324000"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32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defRPr>
            </a:lvl1pPr>
            <a:lvl2pPr marL="864000" lvl="1" indent="-324000">
              <a:spcBef>
                <a:spcPts val="1134"/>
              </a:spcBef>
              <a:spcAft>
                <a:spcPts val="0"/>
              </a:spcAft>
              <a:buSzPct val="75000"/>
              <a:buFont typeface="StarSymbol"/>
              <a:buChar char="–"/>
              <a:defRPr lang="en-US" sz="2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defRPr>
            </a:lvl2pPr>
            <a:lvl3pPr marL="1295999" lvl="2" indent="-288000">
              <a:spcBef>
                <a:spcPts val="850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4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defRPr>
            </a:lvl3pPr>
            <a:lvl4pPr marL="1728000" lvl="3" indent="-216000">
              <a:spcBef>
                <a:spcPts val="567"/>
              </a:spcBef>
              <a:spcAft>
                <a:spcPts val="0"/>
              </a:spcAft>
              <a:buSzPct val="75000"/>
              <a:buFont typeface="StarSymbol"/>
              <a:buChar char="–"/>
              <a:defRPr lang="en-US" sz="20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defRPr>
            </a:lvl4pPr>
            <a:lvl5pPr marL="2160000" lvl="4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defRPr>
            </a:lvl5pPr>
            <a:lvl6pPr marL="2592000" lvl="5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defRPr>
            </a:lvl6pPr>
            <a:lvl7pPr marL="3024000" lvl="6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defRPr>
            </a:lvl7pPr>
            <a:lvl8pPr marL="3456000" lvl="7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defRPr>
            </a:lvl8pPr>
            <a:lvl9pPr marL="3887999" lvl="8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defRPr>
            </a:lvl9pPr>
          </a:lstStyle>
          <a:p>
            <a:pPr marL="0" lv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de-DE" sz="1800" b="1">
                <a:latin typeface="Arial" pitchFamily="34"/>
                <a:ea typeface="Microsoft YaHei" pitchFamily="2"/>
                <a:cs typeface="Arial" pitchFamily="34"/>
              </a:rPr>
              <a:t>Group 2</a:t>
            </a:r>
          </a:p>
          <a:p>
            <a:pPr marL="0" lv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de-DE" sz="1800">
                <a:latin typeface="Arial" pitchFamily="34"/>
                <a:ea typeface="Microsoft YaHei" pitchFamily="2"/>
                <a:cs typeface="Arial" pitchFamily="34"/>
              </a:rPr>
              <a:t>Martin Achtner</a:t>
            </a:r>
          </a:p>
          <a:p>
            <a:pPr marL="0" lv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de-DE" sz="1800">
                <a:latin typeface="Arial" pitchFamily="34"/>
                <a:ea typeface="Microsoft YaHei" pitchFamily="2"/>
                <a:cs typeface="Arial" pitchFamily="34"/>
              </a:rPr>
              <a:t>Ridon Arifi</a:t>
            </a:r>
          </a:p>
          <a:p>
            <a:pPr marL="0" lv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de-DE" sz="1800">
                <a:latin typeface="Arial" pitchFamily="34"/>
                <a:ea typeface="Microsoft YaHei" pitchFamily="2"/>
                <a:cs typeface="Arial" pitchFamily="34"/>
              </a:rPr>
              <a:t>Ines Ben Hmida</a:t>
            </a:r>
          </a:p>
          <a:p>
            <a:pPr marL="0" lv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de-DE" sz="1800">
                <a:latin typeface="Arial" pitchFamily="34"/>
                <a:ea typeface="Microsoft YaHei" pitchFamily="2"/>
                <a:cs typeface="Arial" pitchFamily="34"/>
              </a:rPr>
              <a:t>Maximilian Galanis</a:t>
            </a:r>
          </a:p>
          <a:p>
            <a:pPr marL="0" lv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de-DE" sz="1800">
                <a:latin typeface="Arial" pitchFamily="34"/>
                <a:ea typeface="Microsoft YaHei" pitchFamily="2"/>
                <a:cs typeface="Arial" pitchFamily="34"/>
              </a:rPr>
              <a:t>Simon Ulshöfer</a:t>
            </a:r>
          </a:p>
        </p:txBody>
      </p:sp>
      <p:pic>
        <p:nvPicPr>
          <p:cNvPr id="4" name="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4464000" y="2736000"/>
            <a:ext cx="4320000" cy="352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2"/>
          <p:cNvSpPr txBox="1"/>
          <p:nvPr/>
        </p:nvSpPr>
        <p:spPr>
          <a:xfrm>
            <a:off x="320400" y="6480000"/>
            <a:ext cx="6480000" cy="36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ctr" anchorCtr="0" compatLnSpc="0"/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de-DE" sz="1200" b="0" i="0" u="none" strike="noStrike" kern="1200" cap="none" spc="0" baseline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Arial Unicode MS" pitchFamily="2"/>
                <a:cs typeface="Tahoma" pitchFamily="2"/>
              </a:rPr>
              <a:t>SmartCard Lab | 03.07.2018 | Final Presentation Group 2</a:t>
            </a:r>
          </a:p>
        </p:txBody>
      </p:sp>
      <p:sp>
        <p:nvSpPr>
          <p:cNvPr id="3" name="Foliennummernplatzhalter 3"/>
          <p:cNvSpPr txBox="1"/>
          <p:nvPr/>
        </p:nvSpPr>
        <p:spPr>
          <a:xfrm>
            <a:off x="6840000" y="6480000"/>
            <a:ext cx="2052000" cy="36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ctr" anchorCtr="0" compatLnSpc="0"/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fld id="{2409C783-3D16-4CF5-8B98-6847209ED335}" type="slidenum">
              <a:t>10</a:t>
            </a:fld>
            <a:endParaRPr lang="de-DE" sz="1200" b="0" i="0" u="none" strike="noStrike" kern="1200" cap="none" spc="0" baseline="0">
              <a:ln>
                <a:noFill/>
              </a:ln>
              <a:solidFill>
                <a:srgbClr val="000000"/>
              </a:solidFill>
              <a:latin typeface="Arial" pitchFamily="34"/>
              <a:ea typeface="Arial Unicode MS" pitchFamily="2"/>
              <a:cs typeface="Tahoma" pitchFamily="2"/>
            </a:endParaRPr>
          </a:p>
        </p:txBody>
      </p:sp>
      <p:sp>
        <p:nvSpPr>
          <p:cNvPr id="4" name="Titel 1"/>
          <p:cNvSpPr txBox="1">
            <a:spLocks noGrp="1"/>
          </p:cNvSpPr>
          <p:nvPr>
            <p:ph type="title" idx="4294967295"/>
          </p:nvPr>
        </p:nvSpPr>
        <p:spPr>
          <a:xfrm>
            <a:off x="320400" y="1175400"/>
            <a:ext cx="8532000" cy="457200"/>
          </a:xfrm>
        </p:spPr>
        <p:txBody>
          <a:bodyPr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 algn="l">
              <a:buNone/>
            </a:pPr>
            <a:r>
              <a:rPr lang="de-DE" sz="3000">
                <a:solidFill>
                  <a:srgbClr val="000000"/>
                </a:solidFill>
                <a:latin typeface="Arial" pitchFamily="18"/>
                <a:ea typeface="Microsoft YaHei" pitchFamily="2"/>
              </a:rPr>
              <a:t>Masking</a:t>
            </a:r>
          </a:p>
        </p:txBody>
      </p:sp>
      <p:pic>
        <p:nvPicPr>
          <p:cNvPr id="5" name="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822960" y="1828800"/>
            <a:ext cx="7391880" cy="399816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Freihandform 5"/>
          <p:cNvSpPr/>
          <p:nvPr/>
        </p:nvSpPr>
        <p:spPr>
          <a:xfrm>
            <a:off x="1938960" y="2129760"/>
            <a:ext cx="2926079" cy="120384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noFill/>
          <a:ln w="36720">
            <a:solidFill>
              <a:srgbClr val="FF420E"/>
            </a:solidFill>
            <a:prstDash val="solid"/>
            <a:miter/>
          </a:ln>
        </p:spPr>
        <p:txBody>
          <a:bodyPr vert="horz" wrap="square" lIns="108000" tIns="63000" rIns="108000" bIns="63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2"/>
          <p:cNvSpPr txBox="1"/>
          <p:nvPr/>
        </p:nvSpPr>
        <p:spPr>
          <a:xfrm>
            <a:off x="320400" y="6480000"/>
            <a:ext cx="6480000" cy="36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ctr" anchorCtr="0" compatLnSpc="0"/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de-DE" sz="1200" b="0" i="0" u="none" strike="noStrike" kern="1200" cap="none" spc="0" baseline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Arial Unicode MS" pitchFamily="2"/>
                <a:cs typeface="Tahoma" pitchFamily="2"/>
              </a:rPr>
              <a:t>SmartCard Lab | 03.07.2018 | Final Presentation Group 2</a:t>
            </a:r>
          </a:p>
        </p:txBody>
      </p:sp>
      <p:sp>
        <p:nvSpPr>
          <p:cNvPr id="3" name="Foliennummernplatzhalter 3"/>
          <p:cNvSpPr txBox="1"/>
          <p:nvPr/>
        </p:nvSpPr>
        <p:spPr>
          <a:xfrm>
            <a:off x="6840000" y="6480000"/>
            <a:ext cx="2052000" cy="36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ctr" anchorCtr="0" compatLnSpc="0"/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fld id="{423219CB-49E2-41A5-BDC3-394A8061B5E5}" type="slidenum">
              <a:t>11</a:t>
            </a:fld>
            <a:endParaRPr lang="de-DE" sz="1200" b="0" i="0" u="none" strike="noStrike" kern="1200" cap="none" spc="0" baseline="0">
              <a:ln>
                <a:noFill/>
              </a:ln>
              <a:solidFill>
                <a:srgbClr val="000000"/>
              </a:solidFill>
              <a:latin typeface="Arial" pitchFamily="34"/>
              <a:ea typeface="Arial Unicode MS" pitchFamily="2"/>
              <a:cs typeface="Tahoma" pitchFamily="2"/>
            </a:endParaRPr>
          </a:p>
        </p:txBody>
      </p:sp>
      <p:sp>
        <p:nvSpPr>
          <p:cNvPr id="4" name="Titel 1"/>
          <p:cNvSpPr txBox="1">
            <a:spLocks noGrp="1"/>
          </p:cNvSpPr>
          <p:nvPr>
            <p:ph type="title" idx="4294967295"/>
          </p:nvPr>
        </p:nvSpPr>
        <p:spPr>
          <a:xfrm>
            <a:off x="320400" y="1175400"/>
            <a:ext cx="8532000" cy="457200"/>
          </a:xfrm>
        </p:spPr>
        <p:txBody>
          <a:bodyPr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 algn="l">
              <a:buNone/>
            </a:pPr>
            <a:r>
              <a:rPr lang="de-DE" sz="3000">
                <a:solidFill>
                  <a:srgbClr val="000000"/>
                </a:solidFill>
                <a:latin typeface="Arial" pitchFamily="18"/>
                <a:ea typeface="Microsoft YaHei" pitchFamily="2"/>
              </a:rPr>
              <a:t>Masking</a:t>
            </a:r>
          </a:p>
        </p:txBody>
      </p:sp>
      <p:pic>
        <p:nvPicPr>
          <p:cNvPr id="5" name="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030319" y="2103120"/>
            <a:ext cx="6924960" cy="362916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feld 5"/>
          <p:cNvSpPr txBox="1"/>
          <p:nvPr/>
        </p:nvSpPr>
        <p:spPr>
          <a:xfrm>
            <a:off x="3566160" y="2651760"/>
            <a:ext cx="2468880" cy="91440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200" b="0" i="0" u="none" strike="noStrike" kern="1200" cap="none">
                <a:ln>
                  <a:noFill/>
                </a:ln>
                <a:solidFill>
                  <a:srgbClr val="FF3333"/>
                </a:solidFill>
                <a:latin typeface="Liberation Sans" pitchFamily="18"/>
                <a:ea typeface="Noto Sans CJK SC Regular" pitchFamily="2"/>
                <a:cs typeface="FreeSans" pitchFamily="2"/>
              </a:rPr>
              <a:t>m_i → m</a:t>
            </a:r>
            <a:br>
              <a:rPr lang="en-US" sz="1200" b="0" i="0" u="none" strike="noStrike" kern="1200" cap="none">
                <a:ln>
                  <a:noFill/>
                </a:ln>
                <a:solidFill>
                  <a:srgbClr val="FF3333"/>
                </a:solidFill>
                <a:latin typeface="Liberation Sans" pitchFamily="18"/>
                <a:ea typeface="Noto Sans CJK SC Regular" pitchFamily="2"/>
                <a:cs typeface="FreeSans" pitchFamily="2"/>
              </a:rPr>
            </a:br>
            <a:r>
              <a:rPr lang="en-US" sz="1200" b="0" i="0" u="none" strike="noStrike" kern="1200" cap="none">
                <a:ln>
                  <a:noFill/>
                </a:ln>
                <a:solidFill>
                  <a:srgbClr val="FF3333"/>
                </a:solidFill>
                <a:latin typeface="Liberation Sans" pitchFamily="18"/>
                <a:ea typeface="Noto Sans CJK SC Regular" pitchFamily="2"/>
                <a:cs typeface="FreeSans" pitchFamily="2"/>
              </a:rPr>
              <a:t>mp_i → m’</a:t>
            </a:r>
            <a:br>
              <a:rPr lang="en-US" sz="1200" b="0" i="0" u="none" strike="noStrike" kern="1200" cap="none">
                <a:ln>
                  <a:noFill/>
                </a:ln>
                <a:solidFill>
                  <a:srgbClr val="FF3333"/>
                </a:solidFill>
                <a:latin typeface="Liberation Sans" pitchFamily="18"/>
                <a:ea typeface="Noto Sans CJK SC Regular" pitchFamily="2"/>
                <a:cs typeface="FreeSans" pitchFamily="2"/>
              </a:rPr>
            </a:br>
            <a:r>
              <a:rPr lang="en-US" sz="1200" b="0" i="0" u="none" strike="noStrike" kern="1200" cap="none">
                <a:ln>
                  <a:noFill/>
                </a:ln>
                <a:solidFill>
                  <a:srgbClr val="FF3333"/>
                </a:solidFill>
                <a:latin typeface="Liberation Sans" pitchFamily="18"/>
                <a:ea typeface="Noto Sans CJK SC Regular" pitchFamily="2"/>
                <a:cs typeface="FreeSans" pitchFamily="2"/>
              </a:rPr>
              <a:t>m1_t → m1’</a:t>
            </a:r>
            <a:br>
              <a:rPr lang="en-US" sz="1200" b="0" i="0" u="none" strike="noStrike" kern="1200" cap="none">
                <a:ln>
                  <a:noFill/>
                </a:ln>
                <a:solidFill>
                  <a:srgbClr val="FF3333"/>
                </a:solidFill>
                <a:latin typeface="Liberation Sans" pitchFamily="18"/>
                <a:ea typeface="Noto Sans CJK SC Regular" pitchFamily="2"/>
                <a:cs typeface="FreeSans" pitchFamily="2"/>
              </a:rPr>
            </a:br>
            <a:r>
              <a:rPr lang="en-US" sz="1200" b="0" i="0" u="none" strike="noStrike" kern="1200" cap="none">
                <a:ln>
                  <a:noFill/>
                </a:ln>
                <a:solidFill>
                  <a:srgbClr val="FF3333"/>
                </a:solidFill>
                <a:latin typeface="Liberation Sans" pitchFamily="18"/>
                <a:ea typeface="Noto Sans CJK SC Regular" pitchFamily="2"/>
                <a:cs typeface="FreeSans" pitchFamily="2"/>
              </a:rPr>
              <a:t>...</a:t>
            </a:r>
          </a:p>
        </p:txBody>
      </p:sp>
      <p:sp>
        <p:nvSpPr>
          <p:cNvPr id="7" name="Freihandform 6"/>
          <p:cNvSpPr/>
          <p:nvPr/>
        </p:nvSpPr>
        <p:spPr>
          <a:xfrm>
            <a:off x="1554479" y="4754879"/>
            <a:ext cx="6400799" cy="9144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FF420E"/>
            </a:solidFill>
            <a:prstDash val="solid"/>
            <a:miter/>
          </a:ln>
        </p:spPr>
        <p:txBody>
          <a:bodyPr vert="horz" wrap="square" lIns="108360" tIns="63360" rIns="108360" bIns="633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2"/>
          <p:cNvSpPr txBox="1"/>
          <p:nvPr/>
        </p:nvSpPr>
        <p:spPr>
          <a:xfrm>
            <a:off x="320400" y="6480000"/>
            <a:ext cx="6480000" cy="36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ctr" anchorCtr="0" compatLnSpc="0"/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de-DE" sz="1200" b="0" i="0" u="none" strike="noStrike" kern="1200" cap="none" spc="0" baseline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Arial Unicode MS" pitchFamily="2"/>
                <a:cs typeface="Tahoma" pitchFamily="2"/>
              </a:rPr>
              <a:t>SmartCard Lab | 03.07.2018 | Final Presentation Group 2</a:t>
            </a:r>
          </a:p>
        </p:txBody>
      </p:sp>
      <p:sp>
        <p:nvSpPr>
          <p:cNvPr id="3" name="Foliennummernplatzhalter 3"/>
          <p:cNvSpPr txBox="1"/>
          <p:nvPr/>
        </p:nvSpPr>
        <p:spPr>
          <a:xfrm>
            <a:off x="6840000" y="6480000"/>
            <a:ext cx="2052000" cy="36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ctr" anchorCtr="0" compatLnSpc="0"/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fld id="{42874939-9ECD-45F1-BBF1-5945725B428E}" type="slidenum">
              <a:t>12</a:t>
            </a:fld>
            <a:endParaRPr lang="de-DE" sz="1200" b="0" i="0" u="none" strike="noStrike" kern="1200" cap="none" spc="0" baseline="0">
              <a:ln>
                <a:noFill/>
              </a:ln>
              <a:solidFill>
                <a:srgbClr val="000000"/>
              </a:solidFill>
              <a:latin typeface="Arial" pitchFamily="34"/>
              <a:ea typeface="Arial Unicode MS" pitchFamily="2"/>
              <a:cs typeface="Tahoma" pitchFamily="2"/>
            </a:endParaRPr>
          </a:p>
        </p:txBody>
      </p:sp>
      <p:sp>
        <p:nvSpPr>
          <p:cNvPr id="4" name="Titel 1"/>
          <p:cNvSpPr txBox="1">
            <a:spLocks noGrp="1"/>
          </p:cNvSpPr>
          <p:nvPr>
            <p:ph type="title" idx="4294967295"/>
          </p:nvPr>
        </p:nvSpPr>
        <p:spPr>
          <a:xfrm>
            <a:off x="320400" y="1175400"/>
            <a:ext cx="8532000" cy="457200"/>
          </a:xfrm>
        </p:spPr>
        <p:txBody>
          <a:bodyPr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 algn="l">
              <a:buNone/>
            </a:pPr>
            <a:r>
              <a:rPr lang="de-DE" sz="3000">
                <a:solidFill>
                  <a:srgbClr val="000000"/>
                </a:solidFill>
                <a:latin typeface="Arial" pitchFamily="18"/>
                <a:ea typeface="Microsoft YaHei" pitchFamily="2"/>
              </a:rPr>
              <a:t>Masking</a:t>
            </a:r>
          </a:p>
        </p:txBody>
      </p:sp>
      <p:pic>
        <p:nvPicPr>
          <p:cNvPr id="5" name="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822960" y="1828800"/>
            <a:ext cx="7391880" cy="399816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Freihandform 5"/>
          <p:cNvSpPr/>
          <p:nvPr/>
        </p:nvSpPr>
        <p:spPr>
          <a:xfrm>
            <a:off x="4458960" y="2129760"/>
            <a:ext cx="2926079" cy="120384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noFill/>
          <a:ln w="36720">
            <a:solidFill>
              <a:srgbClr val="FF420E"/>
            </a:solidFill>
            <a:prstDash val="solid"/>
            <a:miter/>
          </a:ln>
        </p:spPr>
        <p:txBody>
          <a:bodyPr vert="horz" wrap="square" lIns="108360" tIns="63360" rIns="108360" bIns="633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2"/>
          <p:cNvSpPr txBox="1"/>
          <p:nvPr/>
        </p:nvSpPr>
        <p:spPr>
          <a:xfrm>
            <a:off x="320400" y="6480000"/>
            <a:ext cx="6480000" cy="36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ctr" anchorCtr="0" compatLnSpc="0"/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de-DE" sz="1200" b="0" i="0" u="none" strike="noStrike" kern="1200" cap="none" spc="0" baseline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Arial Unicode MS" pitchFamily="2"/>
                <a:cs typeface="Tahoma" pitchFamily="2"/>
              </a:rPr>
              <a:t>SmartCard Lab | 03.07.2018 | Final Presentation Group 2</a:t>
            </a:r>
          </a:p>
        </p:txBody>
      </p:sp>
      <p:sp>
        <p:nvSpPr>
          <p:cNvPr id="3" name="Foliennummernplatzhalter 3"/>
          <p:cNvSpPr txBox="1"/>
          <p:nvPr/>
        </p:nvSpPr>
        <p:spPr>
          <a:xfrm>
            <a:off x="6840000" y="6480000"/>
            <a:ext cx="2052000" cy="36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ctr" anchorCtr="0" compatLnSpc="0"/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fld id="{CA46CFC1-1A5A-4FAC-B401-DAC61FC9F837}" type="slidenum">
              <a:t>13</a:t>
            </a:fld>
            <a:endParaRPr lang="de-DE" sz="1200" b="0" i="0" u="none" strike="noStrike" kern="1200" cap="none" spc="0" baseline="0">
              <a:ln>
                <a:noFill/>
              </a:ln>
              <a:solidFill>
                <a:srgbClr val="000000"/>
              </a:solidFill>
              <a:latin typeface="Arial" pitchFamily="34"/>
              <a:ea typeface="Arial Unicode MS" pitchFamily="2"/>
              <a:cs typeface="Tahoma" pitchFamily="2"/>
            </a:endParaRPr>
          </a:p>
        </p:txBody>
      </p:sp>
      <p:sp>
        <p:nvSpPr>
          <p:cNvPr id="4" name="Titel 1"/>
          <p:cNvSpPr txBox="1">
            <a:spLocks noGrp="1"/>
          </p:cNvSpPr>
          <p:nvPr>
            <p:ph type="title" idx="4294967295"/>
          </p:nvPr>
        </p:nvSpPr>
        <p:spPr>
          <a:xfrm>
            <a:off x="320400" y="1175400"/>
            <a:ext cx="8532000" cy="457200"/>
          </a:xfrm>
        </p:spPr>
        <p:txBody>
          <a:bodyPr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 algn="l">
              <a:buNone/>
            </a:pPr>
            <a:r>
              <a:rPr lang="de-DE" sz="3000">
                <a:solidFill>
                  <a:srgbClr val="000000"/>
                </a:solidFill>
                <a:latin typeface="Arial" pitchFamily="18"/>
                <a:ea typeface="Microsoft YaHei" pitchFamily="2"/>
              </a:rPr>
              <a:t>Masking</a:t>
            </a:r>
          </a:p>
        </p:txBody>
      </p:sp>
      <p:pic>
        <p:nvPicPr>
          <p:cNvPr id="5" name="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030319" y="2103120"/>
            <a:ext cx="6924960" cy="362916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feld 5"/>
          <p:cNvSpPr txBox="1"/>
          <p:nvPr/>
        </p:nvSpPr>
        <p:spPr>
          <a:xfrm>
            <a:off x="4297680" y="3474720"/>
            <a:ext cx="2377439" cy="43164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200" b="0" i="0" u="none" strike="noStrike" kern="1200" cap="none">
                <a:ln>
                  <a:noFill/>
                </a:ln>
                <a:solidFill>
                  <a:srgbClr val="FF3333"/>
                </a:solidFill>
                <a:latin typeface="Liberation Sans" pitchFamily="18"/>
                <a:ea typeface="Noto Sans CJK SC Regular" pitchFamily="2"/>
                <a:cs typeface="FreeSans" pitchFamily="2"/>
              </a:rPr>
              <a:t>(m1, …, m4) = MC(m1’, …, m4’)</a:t>
            </a:r>
          </a:p>
        </p:txBody>
      </p:sp>
      <p:sp>
        <p:nvSpPr>
          <p:cNvPr id="7" name="Freihandform 6"/>
          <p:cNvSpPr/>
          <p:nvPr/>
        </p:nvSpPr>
        <p:spPr>
          <a:xfrm>
            <a:off x="1554479" y="3840479"/>
            <a:ext cx="6400799" cy="9144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FF420E"/>
            </a:solidFill>
            <a:prstDash val="solid"/>
            <a:miter/>
          </a:ln>
        </p:spPr>
        <p:txBody>
          <a:bodyPr vert="horz" wrap="square" lIns="108360" tIns="63360" rIns="108360" bIns="633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2"/>
          <p:cNvSpPr txBox="1"/>
          <p:nvPr/>
        </p:nvSpPr>
        <p:spPr>
          <a:xfrm>
            <a:off x="320400" y="6480000"/>
            <a:ext cx="6480000" cy="36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ctr" anchorCtr="0" compatLnSpc="0"/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de-DE" sz="1200" b="0" i="0" u="none" strike="noStrike" kern="1200" cap="none" spc="0" baseline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Arial Unicode MS" pitchFamily="2"/>
                <a:cs typeface="Tahoma" pitchFamily="2"/>
              </a:rPr>
              <a:t>SmartCard Lab | 03.07.2018 | Final Presentation Group 2</a:t>
            </a:r>
          </a:p>
        </p:txBody>
      </p:sp>
      <p:sp>
        <p:nvSpPr>
          <p:cNvPr id="3" name="Foliennummernplatzhalter 3"/>
          <p:cNvSpPr txBox="1"/>
          <p:nvPr/>
        </p:nvSpPr>
        <p:spPr>
          <a:xfrm>
            <a:off x="6840000" y="6480000"/>
            <a:ext cx="2052000" cy="36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ctr" anchorCtr="0" compatLnSpc="0"/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fld id="{73F933E2-2643-4CF7-80EE-9DA66C2AA506}" type="slidenum">
              <a:t>14</a:t>
            </a:fld>
            <a:endParaRPr lang="de-DE" sz="1200" b="0" i="0" u="none" strike="noStrike" kern="1200" cap="none" spc="0" baseline="0">
              <a:ln>
                <a:noFill/>
              </a:ln>
              <a:solidFill>
                <a:srgbClr val="000000"/>
              </a:solidFill>
              <a:latin typeface="Arial" pitchFamily="34"/>
              <a:ea typeface="Arial Unicode MS" pitchFamily="2"/>
              <a:cs typeface="Tahoma" pitchFamily="2"/>
            </a:endParaRPr>
          </a:p>
        </p:txBody>
      </p:sp>
      <p:sp>
        <p:nvSpPr>
          <p:cNvPr id="4" name="Titel 1"/>
          <p:cNvSpPr txBox="1">
            <a:spLocks noGrp="1"/>
          </p:cNvSpPr>
          <p:nvPr>
            <p:ph type="title" idx="4294967295"/>
          </p:nvPr>
        </p:nvSpPr>
        <p:spPr>
          <a:xfrm>
            <a:off x="320400" y="1175400"/>
            <a:ext cx="8532000" cy="457200"/>
          </a:xfrm>
        </p:spPr>
        <p:txBody>
          <a:bodyPr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 algn="l">
              <a:buNone/>
            </a:pPr>
            <a:r>
              <a:rPr lang="de-DE" sz="3000">
                <a:solidFill>
                  <a:srgbClr val="000000"/>
                </a:solidFill>
                <a:latin typeface="Arial" pitchFamily="18"/>
                <a:ea typeface="Microsoft YaHei" pitchFamily="2"/>
              </a:rPr>
              <a:t>Masking</a:t>
            </a:r>
          </a:p>
        </p:txBody>
      </p:sp>
      <p:pic>
        <p:nvPicPr>
          <p:cNvPr id="5" name="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822960" y="1828800"/>
            <a:ext cx="7391880" cy="399816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Freihandform 5"/>
          <p:cNvSpPr/>
          <p:nvPr/>
        </p:nvSpPr>
        <p:spPr>
          <a:xfrm>
            <a:off x="5682960" y="2129760"/>
            <a:ext cx="2926079" cy="120384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noFill/>
          <a:ln w="36720">
            <a:solidFill>
              <a:srgbClr val="FF420E"/>
            </a:solidFill>
            <a:prstDash val="solid"/>
            <a:miter/>
          </a:ln>
        </p:spPr>
        <p:txBody>
          <a:bodyPr vert="horz" wrap="square" lIns="108360" tIns="63360" rIns="108360" bIns="633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2"/>
          <p:cNvSpPr txBox="1"/>
          <p:nvPr/>
        </p:nvSpPr>
        <p:spPr>
          <a:xfrm>
            <a:off x="320400" y="6480000"/>
            <a:ext cx="6480000" cy="36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ctr" anchorCtr="0" compatLnSpc="0"/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de-DE" sz="1200" b="0" i="0" u="none" strike="noStrike" kern="1200" cap="none" spc="0" baseline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Arial Unicode MS" pitchFamily="2"/>
                <a:cs typeface="Tahoma" pitchFamily="2"/>
              </a:rPr>
              <a:t>SmartCard Lab | 03.07.2018 | Final Presentation Group 2</a:t>
            </a:r>
          </a:p>
        </p:txBody>
      </p:sp>
      <p:sp>
        <p:nvSpPr>
          <p:cNvPr id="3" name="Foliennummernplatzhalter 3"/>
          <p:cNvSpPr txBox="1"/>
          <p:nvPr/>
        </p:nvSpPr>
        <p:spPr>
          <a:xfrm>
            <a:off x="6840000" y="6480000"/>
            <a:ext cx="2052000" cy="36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ctr" anchorCtr="0" compatLnSpc="0"/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fld id="{0F3F9E8F-0B12-42AB-BC3A-6EA7C561256F}" type="slidenum">
              <a:t>15</a:t>
            </a:fld>
            <a:endParaRPr lang="de-DE" sz="1200" b="0" i="0" u="none" strike="noStrike" kern="1200" cap="none" spc="0" baseline="0">
              <a:ln>
                <a:noFill/>
              </a:ln>
              <a:solidFill>
                <a:srgbClr val="000000"/>
              </a:solidFill>
              <a:latin typeface="Arial" pitchFamily="34"/>
              <a:ea typeface="Arial Unicode MS" pitchFamily="2"/>
              <a:cs typeface="Tahoma" pitchFamily="2"/>
            </a:endParaRPr>
          </a:p>
        </p:txBody>
      </p:sp>
      <p:sp>
        <p:nvSpPr>
          <p:cNvPr id="4" name="Titel 1"/>
          <p:cNvSpPr txBox="1">
            <a:spLocks noGrp="1"/>
          </p:cNvSpPr>
          <p:nvPr>
            <p:ph type="title" idx="4294967295"/>
          </p:nvPr>
        </p:nvSpPr>
        <p:spPr>
          <a:xfrm>
            <a:off x="320400" y="1175400"/>
            <a:ext cx="8532000" cy="457200"/>
          </a:xfrm>
        </p:spPr>
        <p:txBody>
          <a:bodyPr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 algn="l">
              <a:buNone/>
            </a:pPr>
            <a:r>
              <a:rPr lang="de-DE" sz="3000">
                <a:solidFill>
                  <a:srgbClr val="000000"/>
                </a:solidFill>
                <a:latin typeface="Arial" pitchFamily="18"/>
                <a:ea typeface="Microsoft YaHei" pitchFamily="2"/>
              </a:rPr>
              <a:t>Masking</a:t>
            </a:r>
          </a:p>
        </p:txBody>
      </p:sp>
      <p:pic>
        <p:nvPicPr>
          <p:cNvPr id="5" name="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920239" y="2596680"/>
            <a:ext cx="5115240" cy="20667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2"/>
          <p:cNvSpPr txBox="1"/>
          <p:nvPr/>
        </p:nvSpPr>
        <p:spPr>
          <a:xfrm>
            <a:off x="320400" y="6480000"/>
            <a:ext cx="6480000" cy="36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ctr" anchorCtr="0" compatLnSpc="0"/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de-DE" sz="1200" b="0" i="0" u="none" strike="noStrike" kern="1200" cap="none" spc="0" baseline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Arial Unicode MS" pitchFamily="2"/>
                <a:cs typeface="Tahoma" pitchFamily="2"/>
              </a:rPr>
              <a:t>SmartCard Lab | 03.07.2018 | Final Presentation Group 2</a:t>
            </a:r>
          </a:p>
        </p:txBody>
      </p:sp>
      <p:sp>
        <p:nvSpPr>
          <p:cNvPr id="3" name="Foliennummernplatzhalter 3"/>
          <p:cNvSpPr txBox="1"/>
          <p:nvPr/>
        </p:nvSpPr>
        <p:spPr>
          <a:xfrm>
            <a:off x="6840000" y="6480000"/>
            <a:ext cx="2052000" cy="36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ctr" anchorCtr="0" compatLnSpc="0"/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fld id="{286A1D03-3019-4FAD-BB51-4FE373C0BAB7}" type="slidenum">
              <a:t>16</a:t>
            </a:fld>
            <a:endParaRPr lang="de-DE" sz="1200" b="0" i="0" u="none" strike="noStrike" kern="1200" cap="none" spc="0" baseline="0">
              <a:ln>
                <a:noFill/>
              </a:ln>
              <a:solidFill>
                <a:srgbClr val="000000"/>
              </a:solidFill>
              <a:latin typeface="Arial" pitchFamily="34"/>
              <a:ea typeface="Arial Unicode MS" pitchFamily="2"/>
              <a:cs typeface="Tahoma" pitchFamily="2"/>
            </a:endParaRPr>
          </a:p>
        </p:txBody>
      </p:sp>
      <p:sp>
        <p:nvSpPr>
          <p:cNvPr id="4" name="Titel 1"/>
          <p:cNvSpPr txBox="1">
            <a:spLocks noGrp="1"/>
          </p:cNvSpPr>
          <p:nvPr>
            <p:ph type="title" idx="4294967295"/>
          </p:nvPr>
        </p:nvSpPr>
        <p:spPr>
          <a:xfrm>
            <a:off x="320400" y="1175400"/>
            <a:ext cx="8532000" cy="457200"/>
          </a:xfrm>
        </p:spPr>
        <p:txBody>
          <a:bodyPr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 algn="l">
              <a:buNone/>
            </a:pPr>
            <a:r>
              <a:rPr lang="de-DE" sz="3000">
                <a:solidFill>
                  <a:srgbClr val="000000"/>
                </a:solidFill>
                <a:latin typeface="Arial" pitchFamily="18"/>
                <a:ea typeface="Microsoft YaHei" pitchFamily="2"/>
              </a:rPr>
              <a:t>Masking</a:t>
            </a:r>
          </a:p>
        </p:txBody>
      </p:sp>
      <p:pic>
        <p:nvPicPr>
          <p:cNvPr id="5" name="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822960" y="1828800"/>
            <a:ext cx="7391880" cy="399816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Freihandform 5"/>
          <p:cNvSpPr/>
          <p:nvPr/>
        </p:nvSpPr>
        <p:spPr>
          <a:xfrm>
            <a:off x="4458960" y="4397760"/>
            <a:ext cx="2926079" cy="120384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noFill/>
          <a:ln w="36720">
            <a:solidFill>
              <a:srgbClr val="FF420E"/>
            </a:solidFill>
            <a:prstDash val="solid"/>
            <a:miter/>
          </a:ln>
        </p:spPr>
        <p:txBody>
          <a:bodyPr vert="horz" wrap="square" lIns="108360" tIns="63360" rIns="108360" bIns="633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2"/>
          <p:cNvSpPr txBox="1"/>
          <p:nvPr/>
        </p:nvSpPr>
        <p:spPr>
          <a:xfrm>
            <a:off x="320400" y="6480000"/>
            <a:ext cx="6480000" cy="36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ctr" anchorCtr="0" compatLnSpc="0"/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de-DE" sz="1200" b="0" i="0" u="none" strike="noStrike" kern="1200" cap="none" spc="0" baseline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Arial Unicode MS" pitchFamily="2"/>
                <a:cs typeface="Tahoma" pitchFamily="2"/>
              </a:rPr>
              <a:t>SmartCard Lab | 03.07.2018 | Final Presentation Group 2</a:t>
            </a:r>
          </a:p>
        </p:txBody>
      </p:sp>
      <p:sp>
        <p:nvSpPr>
          <p:cNvPr id="3" name="Foliennummernplatzhalter 3"/>
          <p:cNvSpPr txBox="1"/>
          <p:nvPr/>
        </p:nvSpPr>
        <p:spPr>
          <a:xfrm>
            <a:off x="6840000" y="6480000"/>
            <a:ext cx="2052000" cy="36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ctr" anchorCtr="0" compatLnSpc="0"/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fld id="{E8F2E502-82D4-4446-928E-E3226823BB4B}" type="slidenum">
              <a:t>17</a:t>
            </a:fld>
            <a:endParaRPr lang="de-DE" sz="1200" b="0" i="0" u="none" strike="noStrike" kern="1200" cap="none" spc="0" baseline="0">
              <a:ln>
                <a:noFill/>
              </a:ln>
              <a:solidFill>
                <a:srgbClr val="000000"/>
              </a:solidFill>
              <a:latin typeface="Arial" pitchFamily="34"/>
              <a:ea typeface="Arial Unicode MS" pitchFamily="2"/>
              <a:cs typeface="Tahoma" pitchFamily="2"/>
            </a:endParaRPr>
          </a:p>
        </p:txBody>
      </p:sp>
      <p:sp>
        <p:nvSpPr>
          <p:cNvPr id="4" name="Titel 1"/>
          <p:cNvSpPr txBox="1">
            <a:spLocks noGrp="1"/>
          </p:cNvSpPr>
          <p:nvPr>
            <p:ph type="title" idx="4294967295"/>
          </p:nvPr>
        </p:nvSpPr>
        <p:spPr>
          <a:xfrm>
            <a:off x="320400" y="1175400"/>
            <a:ext cx="8532000" cy="457200"/>
          </a:xfrm>
        </p:spPr>
        <p:txBody>
          <a:bodyPr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 algn="l">
              <a:buNone/>
            </a:pPr>
            <a:r>
              <a:rPr lang="de-DE" sz="3000">
                <a:solidFill>
                  <a:srgbClr val="000000"/>
                </a:solidFill>
                <a:latin typeface="Arial" pitchFamily="18"/>
                <a:ea typeface="Microsoft YaHei" pitchFamily="2"/>
              </a:rPr>
              <a:t>Masking</a:t>
            </a:r>
          </a:p>
        </p:txBody>
      </p:sp>
      <p:pic>
        <p:nvPicPr>
          <p:cNvPr id="5" name="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905839" y="2598840"/>
            <a:ext cx="4991400" cy="202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 smtClean="0"/>
              <a:t>SmartCard Lab | 03.07.2018 | Final Presentation Group 2</a:t>
            </a:r>
            <a:endParaRPr lang="en-US"/>
          </a:p>
        </p:txBody>
      </p:sp>
      <p:sp>
        <p:nvSpPr>
          <p:cNvPr id="7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86395FE-B641-44B8-AE2F-71DFA98D10A6}" type="slidenum">
              <a:t>18</a:t>
            </a:fld>
            <a:endParaRPr lang="en-US"/>
          </a:p>
        </p:txBody>
      </p:sp>
      <p:sp>
        <p:nvSpPr>
          <p:cNvPr id="2" name="Titel 1"/>
          <p:cNvSpPr txBox="1">
            <a:spLocks noGrp="1"/>
          </p:cNvSpPr>
          <p:nvPr>
            <p:ph type="title" idx="4294967295"/>
          </p:nvPr>
        </p:nvSpPr>
        <p:spPr>
          <a:xfrm>
            <a:off x="320400" y="1190520"/>
            <a:ext cx="8532000" cy="426960"/>
          </a:xfrm>
        </p:spPr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–"/>
            </a:lvl2pPr>
            <a:lvl3pPr lvl="2">
              <a:buSzPct val="45000"/>
              <a:buFont typeface="StarSymbol"/>
              <a:buChar char="–"/>
            </a:lvl3pPr>
            <a:lvl4pPr lvl="3">
              <a:buSzPct val="45000"/>
              <a:buFont typeface="StarSymbol"/>
              <a:buChar char="–"/>
            </a:lvl4pPr>
            <a:lvl5pPr lvl="4">
              <a:buSzPct val="45000"/>
              <a:buFont typeface="StarSymbol"/>
              <a:buChar char="–"/>
            </a:lvl5pPr>
            <a:lvl6pPr lvl="5">
              <a:buSzPct val="45000"/>
              <a:buFont typeface="StarSymbol"/>
              <a:buChar char="–"/>
            </a:lvl6pPr>
            <a:lvl7pPr lvl="6">
              <a:buSzPct val="45000"/>
              <a:buFont typeface="StarSymbol"/>
              <a:buChar char="–"/>
            </a:lvl7pPr>
            <a:lvl8pPr lvl="7">
              <a:buSzPct val="45000"/>
              <a:buFont typeface="StarSymbol"/>
              <a:buChar char="–"/>
            </a:lvl8pPr>
            <a:lvl9pPr lvl="8">
              <a:buSzPct val="45000"/>
              <a:buFont typeface="StarSymbol"/>
              <a:buChar char="–"/>
            </a:lvl9pPr>
          </a:lstStyle>
          <a:p>
            <a:pPr lvl="0">
              <a:buNone/>
            </a:pPr>
            <a:r>
              <a:rPr lang="en-US"/>
              <a:t>Implemented Countermeasures</a:t>
            </a:r>
          </a:p>
        </p:txBody>
      </p:sp>
      <p:sp>
        <p:nvSpPr>
          <p:cNvPr id="3" name="Textplatzhalter 2"/>
          <p:cNvSpPr txBox="1">
            <a:spLocks noGrp="1"/>
          </p:cNvSpPr>
          <p:nvPr>
            <p:ph type="body" idx="4294967295"/>
          </p:nvPr>
        </p:nvSpPr>
        <p:spPr/>
        <p:txBody>
          <a:bodyPr>
            <a:spAutoFit/>
          </a:bodyPr>
          <a:lstStyle>
            <a:defPPr marL="216000" marR="0" lvl="0" indent="-21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None/>
              <a:defRPr lang="en-US" sz="1600" b="0" i="0" u="none" strike="noStrike" kern="120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defRPr>
            </a:defPPr>
            <a:lvl1pPr marL="216000" marR="0" lvl="0" indent="-21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1600" b="0" i="0" u="none" strike="noStrike" kern="120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defRPr>
            </a:lvl1pPr>
            <a:lvl2pPr marL="504000" marR="0" lvl="1" indent="-21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–"/>
              <a:defRPr lang="en-US" sz="1600" b="0" i="0" u="none" strike="noStrike" kern="120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defRPr>
            </a:lvl2pPr>
            <a:lvl3pPr marL="792000" marR="0" lvl="2" indent="-21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–"/>
              <a:defRPr lang="en-US" sz="1600" b="0" i="0" u="none" strike="noStrike" kern="120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defRPr>
            </a:lvl3pPr>
            <a:lvl4pPr marL="1080000" marR="0" lvl="3" indent="-21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–"/>
              <a:defRPr lang="en-US" sz="1600" b="0" i="0" u="none" strike="noStrike" kern="120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defRPr>
            </a:lvl4pPr>
            <a:lvl5pPr marL="1368000" marR="0" lvl="4" indent="-21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–"/>
              <a:defRPr lang="en-US" sz="1600" b="0" i="0" u="none" strike="noStrike" kern="120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defRPr>
            </a:lvl5pPr>
            <a:lvl6pPr marL="1656000" marR="0" lvl="5" indent="-21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–"/>
              <a:defRPr lang="en-US" sz="1600" b="0" i="0" u="none" strike="noStrike" kern="120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defRPr>
            </a:lvl6pPr>
            <a:lvl7pPr marL="1944000" marR="0" lvl="6" indent="-21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–"/>
              <a:defRPr lang="en-US" sz="1600" b="0" i="0" u="none" strike="noStrike" kern="120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defRPr>
            </a:lvl7pPr>
            <a:lvl8pPr marL="2231999" marR="0" lvl="7" indent="-21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–"/>
              <a:defRPr lang="en-US" sz="1600" b="0" i="0" u="none" strike="noStrike" kern="120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defRPr>
            </a:lvl8pPr>
            <a:lvl9pPr marL="2520000" marR="0" lvl="8" indent="-21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–"/>
              <a:defRPr lang="en-US" sz="1600" b="0" i="0" u="none" strike="noStrike" kern="120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defRPr>
            </a:lvl9pPr>
          </a:lstStyle>
          <a:p>
            <a:pPr lvl="0">
              <a:buNone/>
            </a:pPr>
            <a:r>
              <a:rPr lang="en-US" b="1"/>
              <a:t>Hiding power consumption</a:t>
            </a:r>
          </a:p>
          <a:p>
            <a:pPr lvl="0">
              <a:buNone/>
            </a:pPr>
            <a:endParaRPr lang="en-US"/>
          </a:p>
          <a:p>
            <a:pPr lvl="0"/>
            <a:r>
              <a:rPr lang="en-US"/>
              <a:t>Principle: Altering the power consumption of the Smartcard</a:t>
            </a:r>
          </a:p>
        </p:txBody>
      </p:sp>
      <p:pic>
        <p:nvPicPr>
          <p:cNvPr id="4" name="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800000" y="3045240"/>
            <a:ext cx="5651640" cy="228276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Freihandform 4"/>
          <p:cNvSpPr/>
          <p:nvPr/>
        </p:nvSpPr>
        <p:spPr>
          <a:xfrm rot="4800">
            <a:off x="5903237" y="4606845"/>
            <a:ext cx="1440000" cy="576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0">
            <a:solidFill>
              <a:srgbClr val="FF3333"/>
            </a:solidFill>
            <a:prstDash val="solid"/>
            <a:miter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 smtClean="0"/>
              <a:t>SmartCard Lab | 03.07.2018 | Final Presentation Group 2</a:t>
            </a:r>
            <a:endParaRPr lang="en-US"/>
          </a:p>
        </p:txBody>
      </p:sp>
      <p:sp>
        <p:nvSpPr>
          <p:cNvPr id="9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C3C2DF4-3135-4D38-83D5-0329B3C11CF0}" type="slidenum">
              <a:t>19</a:t>
            </a:fld>
            <a:endParaRPr lang="en-US"/>
          </a:p>
        </p:txBody>
      </p:sp>
      <p:sp>
        <p:nvSpPr>
          <p:cNvPr id="2" name="Titel 1"/>
          <p:cNvSpPr txBox="1">
            <a:spLocks noGrp="1"/>
          </p:cNvSpPr>
          <p:nvPr>
            <p:ph type="title" idx="4294967295"/>
          </p:nvPr>
        </p:nvSpPr>
        <p:spPr>
          <a:xfrm>
            <a:off x="320400" y="1190520"/>
            <a:ext cx="8532000" cy="426960"/>
          </a:xfrm>
        </p:spPr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–"/>
            </a:lvl2pPr>
            <a:lvl3pPr lvl="2">
              <a:buSzPct val="45000"/>
              <a:buFont typeface="StarSymbol"/>
              <a:buChar char="–"/>
            </a:lvl3pPr>
            <a:lvl4pPr lvl="3">
              <a:buSzPct val="45000"/>
              <a:buFont typeface="StarSymbol"/>
              <a:buChar char="–"/>
            </a:lvl4pPr>
            <a:lvl5pPr lvl="4">
              <a:buSzPct val="45000"/>
              <a:buFont typeface="StarSymbol"/>
              <a:buChar char="–"/>
            </a:lvl5pPr>
            <a:lvl6pPr lvl="5">
              <a:buSzPct val="45000"/>
              <a:buFont typeface="StarSymbol"/>
              <a:buChar char="–"/>
            </a:lvl6pPr>
            <a:lvl7pPr lvl="6">
              <a:buSzPct val="45000"/>
              <a:buFont typeface="StarSymbol"/>
              <a:buChar char="–"/>
            </a:lvl7pPr>
            <a:lvl8pPr lvl="7">
              <a:buSzPct val="45000"/>
              <a:buFont typeface="StarSymbol"/>
              <a:buChar char="–"/>
            </a:lvl8pPr>
            <a:lvl9pPr lvl="8">
              <a:buSzPct val="45000"/>
              <a:buFont typeface="StarSymbol"/>
              <a:buChar char="–"/>
            </a:lvl9pPr>
          </a:lstStyle>
          <a:p>
            <a:pPr lvl="0">
              <a:buNone/>
            </a:pPr>
            <a:r>
              <a:rPr lang="en-US"/>
              <a:t>Implemented Countermeasures</a:t>
            </a:r>
          </a:p>
        </p:txBody>
      </p:sp>
      <p:sp>
        <p:nvSpPr>
          <p:cNvPr id="3" name="Textplatzhalter 2"/>
          <p:cNvSpPr txBox="1">
            <a:spLocks noGrp="1"/>
          </p:cNvSpPr>
          <p:nvPr>
            <p:ph type="body" idx="4294967295"/>
          </p:nvPr>
        </p:nvSpPr>
        <p:spPr>
          <a:xfrm>
            <a:off x="252000" y="1872000"/>
            <a:ext cx="8532000" cy="1864440"/>
          </a:xfrm>
        </p:spPr>
        <p:txBody>
          <a:bodyPr>
            <a:spAutoFit/>
          </a:bodyPr>
          <a:lstStyle>
            <a:defPPr marL="216000" marR="0" lvl="0" indent="-21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None/>
              <a:defRPr lang="en-US" sz="1600" b="0" i="0" u="none" strike="noStrike" kern="120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defRPr>
            </a:defPPr>
            <a:lvl1pPr marL="216000" marR="0" lvl="0" indent="-21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1600" b="0" i="0" u="none" strike="noStrike" kern="120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defRPr>
            </a:lvl1pPr>
            <a:lvl2pPr marL="504000" marR="0" lvl="1" indent="-21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–"/>
              <a:defRPr lang="en-US" sz="1600" b="0" i="0" u="none" strike="noStrike" kern="120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defRPr>
            </a:lvl2pPr>
            <a:lvl3pPr marL="792000" marR="0" lvl="2" indent="-21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–"/>
              <a:defRPr lang="en-US" sz="1600" b="0" i="0" u="none" strike="noStrike" kern="120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defRPr>
            </a:lvl3pPr>
            <a:lvl4pPr marL="1080000" marR="0" lvl="3" indent="-21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–"/>
              <a:defRPr lang="en-US" sz="1600" b="0" i="0" u="none" strike="noStrike" kern="120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defRPr>
            </a:lvl4pPr>
            <a:lvl5pPr marL="1368000" marR="0" lvl="4" indent="-21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–"/>
              <a:defRPr lang="en-US" sz="1600" b="0" i="0" u="none" strike="noStrike" kern="120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defRPr>
            </a:lvl5pPr>
            <a:lvl6pPr marL="1656000" marR="0" lvl="5" indent="-21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–"/>
              <a:defRPr lang="en-US" sz="1600" b="0" i="0" u="none" strike="noStrike" kern="120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defRPr>
            </a:lvl6pPr>
            <a:lvl7pPr marL="1944000" marR="0" lvl="6" indent="-21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–"/>
              <a:defRPr lang="en-US" sz="1600" b="0" i="0" u="none" strike="noStrike" kern="120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defRPr>
            </a:lvl7pPr>
            <a:lvl8pPr marL="2231999" marR="0" lvl="7" indent="-21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–"/>
              <a:defRPr lang="en-US" sz="1600" b="0" i="0" u="none" strike="noStrike" kern="120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defRPr>
            </a:lvl8pPr>
            <a:lvl9pPr marL="2520000" marR="0" lvl="8" indent="-21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–"/>
              <a:defRPr lang="en-US" sz="1600" b="0" i="0" u="none" strike="noStrike" kern="120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defRPr>
            </a:lvl9pPr>
          </a:lstStyle>
          <a:p>
            <a:pPr lvl="0">
              <a:buNone/>
            </a:pPr>
            <a:r>
              <a:rPr lang="en-US" sz="1800" b="1"/>
              <a:t>NOPs</a:t>
            </a:r>
          </a:p>
          <a:p>
            <a:pPr lvl="0"/>
            <a:r>
              <a:rPr lang="en-US" u="sng"/>
              <a:t>Principle</a:t>
            </a:r>
            <a:r>
              <a:rPr lang="en-US"/>
              <a:t>: </a:t>
            </a:r>
            <a:r>
              <a:rPr lang="en-US" sz="1800"/>
              <a:t>I</a:t>
            </a:r>
            <a:r>
              <a:rPr lang="en-US"/>
              <a:t>nserting a random number of No operations =&gt; Random delays</a:t>
            </a:r>
          </a:p>
          <a:p>
            <a:pPr lvl="0"/>
            <a:endParaRPr lang="en-US"/>
          </a:p>
          <a:p>
            <a:pPr lvl="0"/>
            <a:r>
              <a:rPr lang="en-US"/>
              <a:t>Implementation: assembly no operations instruction implemented before last round of DES</a:t>
            </a:r>
          </a:p>
          <a:p>
            <a:pPr lvl="0"/>
            <a:endParaRPr lang="en-US"/>
          </a:p>
          <a:p>
            <a:pPr lvl="0"/>
            <a:endParaRPr lang="en-US"/>
          </a:p>
          <a:p>
            <a:pPr lvl="0"/>
            <a:endParaRPr lang="en-US"/>
          </a:p>
        </p:txBody>
      </p:sp>
      <p:pic>
        <p:nvPicPr>
          <p:cNvPr id="4" name="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 l="26846" t="32488" r="56215" b="49351"/>
          <a:stretch>
            <a:fillRect/>
          </a:stretch>
        </p:blipFill>
        <p:spPr>
          <a:xfrm>
            <a:off x="720000" y="3356280"/>
            <a:ext cx="3240000" cy="1971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 l="27484" t="43228" r="57608" b="36501"/>
          <a:stretch>
            <a:fillRect/>
          </a:stretch>
        </p:blipFill>
        <p:spPr>
          <a:xfrm>
            <a:off x="5040000" y="3456000"/>
            <a:ext cx="2880000" cy="187164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Freihandform 5"/>
          <p:cNvSpPr/>
          <p:nvPr/>
        </p:nvSpPr>
        <p:spPr>
          <a:xfrm rot="7800">
            <a:off x="1439584" y="4682123"/>
            <a:ext cx="1872000" cy="3643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0">
            <a:solidFill>
              <a:srgbClr val="FF3333"/>
            </a:solidFill>
            <a:prstDash val="solid"/>
            <a:miter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7" name="Freihandform 6"/>
          <p:cNvSpPr/>
          <p:nvPr/>
        </p:nvSpPr>
        <p:spPr>
          <a:xfrm>
            <a:off x="4968000" y="3528000"/>
            <a:ext cx="2232000" cy="576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0">
            <a:solidFill>
              <a:srgbClr val="FF3333"/>
            </a:solidFill>
            <a:prstDash val="solid"/>
            <a:miter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2"/>
          <p:cNvSpPr txBox="1"/>
          <p:nvPr/>
        </p:nvSpPr>
        <p:spPr>
          <a:xfrm>
            <a:off x="320400" y="6480000"/>
            <a:ext cx="6480000" cy="36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ctr" anchorCtr="0" compatLnSpc="0"/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de-DE" sz="1200" b="0" i="0" u="none" strike="noStrike" kern="1200" cap="none" spc="0" baseline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Arial Unicode MS" pitchFamily="2"/>
                <a:cs typeface="Tahoma" pitchFamily="2"/>
              </a:rPr>
              <a:t>SmartCard Lab | 03.07.2018 | Final Presentation Group 2</a:t>
            </a:r>
          </a:p>
        </p:txBody>
      </p:sp>
      <p:sp>
        <p:nvSpPr>
          <p:cNvPr id="3" name="Foliennummernplatzhalter 3"/>
          <p:cNvSpPr txBox="1"/>
          <p:nvPr/>
        </p:nvSpPr>
        <p:spPr>
          <a:xfrm>
            <a:off x="6840000" y="6480000"/>
            <a:ext cx="2052000" cy="36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ctr" anchorCtr="0" compatLnSpc="0"/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fld id="{77B4A553-2C6C-48D4-BBBE-CFD0B1019AEB}" type="slidenum">
              <a:t>2</a:t>
            </a:fld>
            <a:endParaRPr lang="de-DE" sz="1200" b="0" i="0" u="none" strike="noStrike" kern="1200" cap="none" spc="0" baseline="0">
              <a:ln>
                <a:noFill/>
              </a:ln>
              <a:solidFill>
                <a:srgbClr val="000000"/>
              </a:solidFill>
              <a:latin typeface="Arial" pitchFamily="34"/>
              <a:ea typeface="Arial Unicode MS" pitchFamily="2"/>
              <a:cs typeface="Tahoma" pitchFamily="2"/>
            </a:endParaRPr>
          </a:p>
        </p:txBody>
      </p:sp>
      <p:sp>
        <p:nvSpPr>
          <p:cNvPr id="4" name="Titel 1"/>
          <p:cNvSpPr txBox="1">
            <a:spLocks noGrp="1"/>
          </p:cNvSpPr>
          <p:nvPr>
            <p:ph type="title" idx="4294967295"/>
          </p:nvPr>
        </p:nvSpPr>
        <p:spPr>
          <a:xfrm>
            <a:off x="320400" y="1175400"/>
            <a:ext cx="8532000" cy="457200"/>
          </a:xfrm>
        </p:spPr>
        <p:txBody>
          <a:bodyPr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 algn="l">
              <a:buNone/>
            </a:pPr>
            <a:r>
              <a:rPr lang="de-DE" sz="3000">
                <a:solidFill>
                  <a:srgbClr val="000000"/>
                </a:solidFill>
                <a:latin typeface="Arial" pitchFamily="18"/>
                <a:ea typeface="Microsoft YaHei" pitchFamily="2"/>
              </a:rPr>
              <a:t>Outline</a:t>
            </a:r>
          </a:p>
        </p:txBody>
      </p:sp>
      <p:sp>
        <p:nvSpPr>
          <p:cNvPr id="5" name="Textplatzhalter 2"/>
          <p:cNvSpPr txBox="1">
            <a:spLocks noGrp="1"/>
          </p:cNvSpPr>
          <p:nvPr>
            <p:ph type="body" idx="4294967295"/>
          </p:nvPr>
        </p:nvSpPr>
        <p:spPr>
          <a:xfrm>
            <a:off x="320400" y="2015999"/>
            <a:ext cx="8532000" cy="3785760"/>
          </a:xfrm>
        </p:spPr>
        <p:txBody>
          <a:bodyPr/>
          <a:lstStyle>
            <a:defPPr marL="432000" lvl="0" indent="-324000"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None/>
              <a:defRPr lang="en-US" sz="32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defRPr>
            </a:defPPr>
            <a:lvl1pPr marL="432000" lvl="0" indent="-324000"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32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defRPr>
            </a:lvl1pPr>
            <a:lvl2pPr marL="864000" lvl="1" indent="-324000">
              <a:spcBef>
                <a:spcPts val="1134"/>
              </a:spcBef>
              <a:spcAft>
                <a:spcPts val="0"/>
              </a:spcAft>
              <a:buSzPct val="75000"/>
              <a:buFont typeface="StarSymbol"/>
              <a:buChar char="–"/>
              <a:defRPr lang="en-US" sz="2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defRPr>
            </a:lvl2pPr>
            <a:lvl3pPr marL="1295999" lvl="2" indent="-288000">
              <a:spcBef>
                <a:spcPts val="850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4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defRPr>
            </a:lvl3pPr>
            <a:lvl4pPr marL="1728000" lvl="3" indent="-216000">
              <a:spcBef>
                <a:spcPts val="567"/>
              </a:spcBef>
              <a:spcAft>
                <a:spcPts val="0"/>
              </a:spcAft>
              <a:buSzPct val="75000"/>
              <a:buFont typeface="StarSymbol"/>
              <a:buChar char="–"/>
              <a:defRPr lang="en-US" sz="20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defRPr>
            </a:lvl4pPr>
            <a:lvl5pPr marL="2160000" lvl="4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defRPr>
            </a:lvl5pPr>
            <a:lvl6pPr marL="2592000" lvl="5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defRPr>
            </a:lvl6pPr>
            <a:lvl7pPr marL="3024000" lvl="6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defRPr>
            </a:lvl7pPr>
            <a:lvl8pPr marL="3456000" lvl="7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defRPr>
            </a:lvl8pPr>
            <a:lvl9pPr marL="3887999" lvl="8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defRPr>
            </a:lvl9pPr>
          </a:lstStyle>
          <a:p>
            <a:pPr marL="0" lvl="0" indent="0">
              <a:spcBef>
                <a:spcPts val="0"/>
              </a:spcBef>
            </a:pPr>
            <a:r>
              <a:rPr lang="de-DE" sz="1800">
                <a:latin typeface="Arial" pitchFamily="18"/>
                <a:ea typeface="Microsoft YaHei" pitchFamily="2"/>
              </a:rPr>
              <a:t>Team B – Countermeasures</a:t>
            </a:r>
          </a:p>
          <a:p>
            <a:pPr marL="0" lvl="1" indent="0">
              <a:spcBef>
                <a:spcPts val="0"/>
              </a:spcBef>
              <a:buSzPct val="45000"/>
              <a:buChar char="●"/>
            </a:pPr>
            <a:r>
              <a:rPr lang="de-DE" sz="1800">
                <a:latin typeface="Arial" pitchFamily="18"/>
                <a:ea typeface="Microsoft YaHei" pitchFamily="2"/>
              </a:rPr>
              <a:t>Implemented Countermeasures</a:t>
            </a:r>
          </a:p>
          <a:p>
            <a:pPr marL="0" lvl="1" indent="0">
              <a:spcBef>
                <a:spcPts val="0"/>
              </a:spcBef>
              <a:buSzPct val="45000"/>
              <a:buChar char="●"/>
            </a:pPr>
            <a:r>
              <a:rPr lang="de-DE" sz="1800">
                <a:latin typeface="Arial" pitchFamily="18"/>
                <a:ea typeface="Microsoft YaHei" pitchFamily="2"/>
              </a:rPr>
              <a:t>Impact of Countermeasures</a:t>
            </a:r>
          </a:p>
          <a:p>
            <a:pPr marL="0" lvl="1" indent="0">
              <a:spcBef>
                <a:spcPts val="0"/>
              </a:spcBef>
              <a:buSzPct val="45000"/>
              <a:buChar char="●"/>
            </a:pPr>
            <a:r>
              <a:rPr lang="de-DE" sz="1800">
                <a:latin typeface="Arial" pitchFamily="18"/>
                <a:ea typeface="Microsoft YaHei" pitchFamily="2"/>
              </a:rPr>
              <a:t>Random Number Generation</a:t>
            </a:r>
          </a:p>
          <a:p>
            <a:pPr marL="0" lvl="1" indent="0">
              <a:spcBef>
                <a:spcPts val="0"/>
              </a:spcBef>
              <a:buNone/>
            </a:pPr>
            <a:endParaRPr lang="de-DE" sz="1800">
              <a:latin typeface="Arial" pitchFamily="18"/>
              <a:ea typeface="Microsoft YaHei" pitchFamily="2"/>
            </a:endParaRPr>
          </a:p>
          <a:p>
            <a:pPr marL="0" lvl="0" indent="0">
              <a:spcBef>
                <a:spcPts val="0"/>
              </a:spcBef>
            </a:pPr>
            <a:r>
              <a:rPr lang="de-DE" sz="1800">
                <a:latin typeface="Arial" pitchFamily="18"/>
                <a:ea typeface="Microsoft YaHei" pitchFamily="2"/>
              </a:rPr>
              <a:t>Team A – DPA</a:t>
            </a:r>
          </a:p>
          <a:p>
            <a:pPr marL="0" lvl="1" indent="0">
              <a:buSzPct val="45000"/>
              <a:buChar char="●"/>
            </a:pPr>
            <a:r>
              <a:rPr lang="de-DE" sz="1800">
                <a:latin typeface="Arial" pitchFamily="18"/>
                <a:ea typeface="Microsoft YaHei" pitchFamily="2"/>
              </a:rPr>
              <a:t> Improvements</a:t>
            </a:r>
          </a:p>
          <a:p>
            <a:pPr marL="0" lvl="1" indent="0">
              <a:buSzPct val="45000"/>
              <a:buChar char="●"/>
            </a:pPr>
            <a:r>
              <a:rPr lang="de-DE" sz="1800">
                <a:latin typeface="Arial" pitchFamily="18"/>
                <a:ea typeface="Microsoft YaHei" pitchFamily="2"/>
              </a:rPr>
              <a:t> countermeasures</a:t>
            </a:r>
          </a:p>
          <a:p>
            <a:pPr marL="0" lvl="1" indent="0">
              <a:buSzPct val="45000"/>
              <a:buChar char="●"/>
            </a:pPr>
            <a:r>
              <a:rPr lang="de-DE" sz="1800">
                <a:latin typeface="Arial" pitchFamily="18"/>
                <a:ea typeface="Microsoft YaHei" pitchFamily="2"/>
              </a:rPr>
              <a:t> benchmarks</a:t>
            </a:r>
          </a:p>
          <a:p>
            <a:pPr marL="0" lvl="0" indent="0">
              <a:spcBef>
                <a:spcPts val="0"/>
              </a:spcBef>
              <a:buNone/>
            </a:pPr>
            <a:endParaRPr lang="de-DE" sz="1800">
              <a:latin typeface="Arial" pitchFamily="18"/>
              <a:ea typeface="Microsoft YaHei" pitchFamily="2"/>
            </a:endParaRPr>
          </a:p>
          <a:p>
            <a:pPr marL="0" lvl="0" indent="0">
              <a:spcBef>
                <a:spcPts val="0"/>
              </a:spcBef>
            </a:pPr>
            <a:r>
              <a:rPr lang="de-DE" sz="1800">
                <a:latin typeface="Arial" pitchFamily="18"/>
                <a:ea typeface="Microsoft YaHei" pitchFamily="2"/>
              </a:rPr>
              <a:t>Project Plan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 smtClean="0"/>
              <a:t>SmartCard Lab | 03.07.2018 | Final Presentation Group 2</a:t>
            </a:r>
            <a:endParaRPr lang="en-US"/>
          </a:p>
        </p:txBody>
      </p:sp>
      <p:sp>
        <p:nvSpPr>
          <p:cNvPr id="9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9AE53F3-854C-41C4-AA5B-FF8040CE9F5C}" type="slidenum">
              <a:t>20</a:t>
            </a:fld>
            <a:endParaRPr lang="en-US"/>
          </a:p>
        </p:txBody>
      </p:sp>
      <p:sp>
        <p:nvSpPr>
          <p:cNvPr id="2" name="Titel 1"/>
          <p:cNvSpPr txBox="1">
            <a:spLocks noGrp="1"/>
          </p:cNvSpPr>
          <p:nvPr>
            <p:ph type="title" idx="4294967295"/>
          </p:nvPr>
        </p:nvSpPr>
        <p:spPr>
          <a:xfrm>
            <a:off x="320400" y="1190520"/>
            <a:ext cx="8532000" cy="426960"/>
          </a:xfrm>
        </p:spPr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–"/>
            </a:lvl2pPr>
            <a:lvl3pPr lvl="2">
              <a:buSzPct val="45000"/>
              <a:buFont typeface="StarSymbol"/>
              <a:buChar char="–"/>
            </a:lvl3pPr>
            <a:lvl4pPr lvl="3">
              <a:buSzPct val="45000"/>
              <a:buFont typeface="StarSymbol"/>
              <a:buChar char="–"/>
            </a:lvl4pPr>
            <a:lvl5pPr lvl="4">
              <a:buSzPct val="45000"/>
              <a:buFont typeface="StarSymbol"/>
              <a:buChar char="–"/>
            </a:lvl5pPr>
            <a:lvl6pPr lvl="5">
              <a:buSzPct val="45000"/>
              <a:buFont typeface="StarSymbol"/>
              <a:buChar char="–"/>
            </a:lvl6pPr>
            <a:lvl7pPr lvl="6">
              <a:buSzPct val="45000"/>
              <a:buFont typeface="StarSymbol"/>
              <a:buChar char="–"/>
            </a:lvl7pPr>
            <a:lvl8pPr lvl="7">
              <a:buSzPct val="45000"/>
              <a:buFont typeface="StarSymbol"/>
              <a:buChar char="–"/>
            </a:lvl8pPr>
            <a:lvl9pPr lvl="8">
              <a:buSzPct val="45000"/>
              <a:buFont typeface="StarSymbol"/>
              <a:buChar char="–"/>
            </a:lvl9pPr>
          </a:lstStyle>
          <a:p>
            <a:pPr lvl="0">
              <a:buNone/>
            </a:pPr>
            <a:r>
              <a:rPr lang="en-US"/>
              <a:t>Implemented Countermeasures</a:t>
            </a:r>
          </a:p>
        </p:txBody>
      </p:sp>
      <p:sp>
        <p:nvSpPr>
          <p:cNvPr id="3" name="Textplatzhalter 2"/>
          <p:cNvSpPr txBox="1">
            <a:spLocks noGrp="1"/>
          </p:cNvSpPr>
          <p:nvPr>
            <p:ph type="body" idx="4294967295"/>
          </p:nvPr>
        </p:nvSpPr>
        <p:spPr>
          <a:xfrm>
            <a:off x="252000" y="1872000"/>
            <a:ext cx="8532000" cy="1307519"/>
          </a:xfrm>
        </p:spPr>
        <p:txBody>
          <a:bodyPr>
            <a:spAutoFit/>
          </a:bodyPr>
          <a:lstStyle>
            <a:defPPr marL="216000" marR="0" lvl="0" indent="-21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None/>
              <a:defRPr lang="en-US" sz="1600" b="0" i="0" u="none" strike="noStrike" kern="120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defRPr>
            </a:defPPr>
            <a:lvl1pPr marL="216000" marR="0" lvl="0" indent="-21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1600" b="0" i="0" u="none" strike="noStrike" kern="120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defRPr>
            </a:lvl1pPr>
            <a:lvl2pPr marL="504000" marR="0" lvl="1" indent="-21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–"/>
              <a:defRPr lang="en-US" sz="1600" b="0" i="0" u="none" strike="noStrike" kern="120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defRPr>
            </a:lvl2pPr>
            <a:lvl3pPr marL="792000" marR="0" lvl="2" indent="-21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–"/>
              <a:defRPr lang="en-US" sz="1600" b="0" i="0" u="none" strike="noStrike" kern="120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defRPr>
            </a:lvl3pPr>
            <a:lvl4pPr marL="1080000" marR="0" lvl="3" indent="-21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–"/>
              <a:defRPr lang="en-US" sz="1600" b="0" i="0" u="none" strike="noStrike" kern="120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defRPr>
            </a:lvl4pPr>
            <a:lvl5pPr marL="1368000" marR="0" lvl="4" indent="-21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–"/>
              <a:defRPr lang="en-US" sz="1600" b="0" i="0" u="none" strike="noStrike" kern="120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defRPr>
            </a:lvl5pPr>
            <a:lvl6pPr marL="1656000" marR="0" lvl="5" indent="-21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–"/>
              <a:defRPr lang="en-US" sz="1600" b="0" i="0" u="none" strike="noStrike" kern="120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defRPr>
            </a:lvl6pPr>
            <a:lvl7pPr marL="1944000" marR="0" lvl="6" indent="-21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–"/>
              <a:defRPr lang="en-US" sz="1600" b="0" i="0" u="none" strike="noStrike" kern="120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defRPr>
            </a:lvl7pPr>
            <a:lvl8pPr marL="2231999" marR="0" lvl="7" indent="-21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–"/>
              <a:defRPr lang="en-US" sz="1600" b="0" i="0" u="none" strike="noStrike" kern="120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defRPr>
            </a:lvl8pPr>
            <a:lvl9pPr marL="2520000" marR="0" lvl="8" indent="-21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–"/>
              <a:defRPr lang="en-US" sz="1600" b="0" i="0" u="none" strike="noStrike" kern="120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defRPr>
            </a:lvl9pPr>
          </a:lstStyle>
          <a:p>
            <a:pPr lvl="0">
              <a:buNone/>
            </a:pPr>
            <a:r>
              <a:rPr lang="en-US" sz="1800" b="1"/>
              <a:t>NOPs</a:t>
            </a:r>
          </a:p>
          <a:p>
            <a:pPr lvl="0">
              <a:buNone/>
            </a:pPr>
            <a:endParaRPr lang="en-US"/>
          </a:p>
          <a:p>
            <a:pPr lvl="0">
              <a:buNone/>
            </a:pPr>
            <a:endParaRPr lang="en-US"/>
          </a:p>
          <a:p>
            <a:pPr lvl="0">
              <a:buNone/>
            </a:pPr>
            <a:endParaRPr lang="en-US"/>
          </a:p>
          <a:p>
            <a:pPr lvl="0">
              <a:buNone/>
            </a:pPr>
            <a:endParaRPr lang="en-US"/>
          </a:p>
        </p:txBody>
      </p:sp>
      <p:sp>
        <p:nvSpPr>
          <p:cNvPr id="4" name="Freihandform 3"/>
          <p:cNvSpPr/>
          <p:nvPr/>
        </p:nvSpPr>
        <p:spPr>
          <a:xfrm>
            <a:off x="4680000" y="3096000"/>
            <a:ext cx="1440000" cy="360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0">
            <a:solidFill>
              <a:srgbClr val="FF3333"/>
            </a:solidFill>
            <a:prstDash val="solid"/>
            <a:miter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pic>
        <p:nvPicPr>
          <p:cNvPr id="5" name="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440000" y="2664000"/>
            <a:ext cx="5760000" cy="266076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erade Verbindung 5"/>
          <p:cNvSpPr/>
          <p:nvPr/>
        </p:nvSpPr>
        <p:spPr>
          <a:xfrm flipH="1">
            <a:off x="6623999" y="4536000"/>
            <a:ext cx="1152001" cy="0"/>
          </a:xfrm>
          <a:prstGeom prst="line">
            <a:avLst/>
          </a:prstGeom>
          <a:noFill/>
          <a:ln w="0">
            <a:solidFill>
              <a:srgbClr val="FF3333"/>
            </a:solidFill>
            <a:prstDash val="solid"/>
            <a:miter/>
            <a:tailEnd type="arrow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6912000" y="4189679"/>
            <a:ext cx="864000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rPr>
              <a:t>NOPs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 smtClean="0"/>
              <a:t>SmartCard Lab | 03.07.2018 | Final Presentation Group 2</a:t>
            </a:r>
            <a:endParaRPr lang="en-US"/>
          </a:p>
        </p:txBody>
      </p:sp>
      <p:sp>
        <p:nvSpPr>
          <p:cNvPr id="8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E0703E8-7667-4B52-9862-CCD424AEA209}" type="slidenum">
              <a:t>21</a:t>
            </a:fld>
            <a:endParaRPr lang="en-US"/>
          </a:p>
        </p:txBody>
      </p:sp>
      <p:sp>
        <p:nvSpPr>
          <p:cNvPr id="2" name="Titel 1"/>
          <p:cNvSpPr txBox="1">
            <a:spLocks noGrp="1"/>
          </p:cNvSpPr>
          <p:nvPr>
            <p:ph type="title" idx="4294967295"/>
          </p:nvPr>
        </p:nvSpPr>
        <p:spPr>
          <a:xfrm>
            <a:off x="320400" y="1190520"/>
            <a:ext cx="8532000" cy="426960"/>
          </a:xfrm>
        </p:spPr>
        <p:txBody>
          <a:bodyPr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–"/>
            </a:lvl2pPr>
            <a:lvl3pPr lvl="2">
              <a:buSzPct val="45000"/>
              <a:buFont typeface="StarSymbol"/>
              <a:buChar char="–"/>
            </a:lvl3pPr>
            <a:lvl4pPr lvl="3">
              <a:buSzPct val="45000"/>
              <a:buFont typeface="StarSymbol"/>
              <a:buChar char="–"/>
            </a:lvl4pPr>
            <a:lvl5pPr lvl="4">
              <a:buSzPct val="45000"/>
              <a:buFont typeface="StarSymbol"/>
              <a:buChar char="–"/>
            </a:lvl5pPr>
            <a:lvl6pPr lvl="5">
              <a:buSzPct val="45000"/>
              <a:buFont typeface="StarSymbol"/>
              <a:buChar char="–"/>
            </a:lvl6pPr>
            <a:lvl7pPr lvl="6">
              <a:buSzPct val="45000"/>
              <a:buFont typeface="StarSymbol"/>
              <a:buChar char="–"/>
            </a:lvl7pPr>
            <a:lvl8pPr lvl="7">
              <a:buSzPct val="45000"/>
              <a:buFont typeface="StarSymbol"/>
              <a:buChar char="–"/>
            </a:lvl8pPr>
            <a:lvl9pPr lvl="8">
              <a:buSzPct val="45000"/>
              <a:buFont typeface="StarSymbol"/>
              <a:buChar char="–"/>
            </a:lvl9pPr>
          </a:lstStyle>
          <a:p>
            <a:pPr lvl="0">
              <a:buNone/>
            </a:pPr>
            <a:r>
              <a:rPr lang="en-US"/>
              <a:t>Implemented Countermeasures</a:t>
            </a:r>
          </a:p>
        </p:txBody>
      </p:sp>
      <p:sp>
        <p:nvSpPr>
          <p:cNvPr id="3" name="Textplatzhalter 2"/>
          <p:cNvSpPr txBox="1">
            <a:spLocks noGrp="1"/>
          </p:cNvSpPr>
          <p:nvPr>
            <p:ph type="body" idx="4294967295"/>
          </p:nvPr>
        </p:nvSpPr>
        <p:spPr>
          <a:xfrm>
            <a:off x="320400" y="2015999"/>
            <a:ext cx="8532000" cy="2021039"/>
          </a:xfrm>
        </p:spPr>
        <p:txBody>
          <a:bodyPr/>
          <a:lstStyle>
            <a:defPPr marL="216000" marR="0" lvl="0" indent="-21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None/>
              <a:defRPr lang="en-US" sz="1600" b="0" i="0" u="none" strike="noStrike" kern="120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defRPr>
            </a:defPPr>
            <a:lvl1pPr marL="216000" marR="0" lvl="0" indent="-21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1600" b="0" i="0" u="none" strike="noStrike" kern="120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defRPr>
            </a:lvl1pPr>
            <a:lvl2pPr marL="504000" marR="0" lvl="1" indent="-21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–"/>
              <a:defRPr lang="en-US" sz="1600" b="0" i="0" u="none" strike="noStrike" kern="120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defRPr>
            </a:lvl2pPr>
            <a:lvl3pPr marL="792000" marR="0" lvl="2" indent="-21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–"/>
              <a:defRPr lang="en-US" sz="1600" b="0" i="0" u="none" strike="noStrike" kern="120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defRPr>
            </a:lvl3pPr>
            <a:lvl4pPr marL="1080000" marR="0" lvl="3" indent="-21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–"/>
              <a:defRPr lang="en-US" sz="1600" b="0" i="0" u="none" strike="noStrike" kern="120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defRPr>
            </a:lvl4pPr>
            <a:lvl5pPr marL="1368000" marR="0" lvl="4" indent="-21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–"/>
              <a:defRPr lang="en-US" sz="1600" b="0" i="0" u="none" strike="noStrike" kern="120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defRPr>
            </a:lvl5pPr>
            <a:lvl6pPr marL="1656000" marR="0" lvl="5" indent="-21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–"/>
              <a:defRPr lang="en-US" sz="1600" b="0" i="0" u="none" strike="noStrike" kern="120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defRPr>
            </a:lvl6pPr>
            <a:lvl7pPr marL="1944000" marR="0" lvl="6" indent="-21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–"/>
              <a:defRPr lang="en-US" sz="1600" b="0" i="0" u="none" strike="noStrike" kern="120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defRPr>
            </a:lvl7pPr>
            <a:lvl8pPr marL="2231999" marR="0" lvl="7" indent="-21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–"/>
              <a:defRPr lang="en-US" sz="1600" b="0" i="0" u="none" strike="noStrike" kern="120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defRPr>
            </a:lvl8pPr>
            <a:lvl9pPr marL="2520000" marR="0" lvl="8" indent="-21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–"/>
              <a:defRPr lang="en-US" sz="1600" b="0" i="0" u="none" strike="noStrike" kern="120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defRPr>
            </a:lvl9pPr>
          </a:lstStyle>
          <a:p>
            <a:pPr lvl="0">
              <a:buNone/>
            </a:pPr>
            <a:r>
              <a:rPr lang="en-US" sz="1800" b="1" u="sng"/>
              <a:t>Shuffling</a:t>
            </a:r>
          </a:p>
          <a:p>
            <a:pPr lvl="0"/>
            <a:r>
              <a:rPr lang="en-US" sz="1800"/>
              <a:t>Principle: Randomly change the sequence of operations performed in arbitrary order.</a:t>
            </a:r>
          </a:p>
          <a:p>
            <a:pPr lvl="0"/>
            <a:r>
              <a:rPr lang="en-US" sz="1800"/>
              <a:t>Implementation: </a:t>
            </a:r>
            <a:r>
              <a:rPr lang="en-US" b="1">
                <a:solidFill>
                  <a:srgbClr val="000000"/>
                </a:solidFill>
                <a:latin typeface="Arial"/>
                <a:cs typeface="Arial"/>
              </a:rPr>
              <a:t>Fisher-Yates Shuffle</a:t>
            </a:r>
            <a:r>
              <a:rPr lang="en-US">
                <a:solidFill>
                  <a:srgbClr val="000000"/>
                </a:solidFill>
                <a:latin typeface="Arial"/>
                <a:cs typeface="Arial"/>
              </a:rPr>
              <a:t> algorithm within subbytes table lookups.</a:t>
            </a:r>
          </a:p>
          <a:p>
            <a:pPr lvl="1">
              <a:buNone/>
            </a:pPr>
            <a:endParaRPr lang="en-US" sz="1800"/>
          </a:p>
        </p:txBody>
      </p:sp>
      <p:pic>
        <p:nvPicPr>
          <p:cNvPr id="4" name="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 l="20115" t="47568" r="55314" b="23771"/>
          <a:stretch>
            <a:fillRect/>
          </a:stretch>
        </p:blipFill>
        <p:spPr>
          <a:xfrm>
            <a:off x="300960" y="3888000"/>
            <a:ext cx="3587040" cy="187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 l="27301" t="33408" r="33608" b="33134"/>
          <a:stretch>
            <a:fillRect/>
          </a:stretch>
        </p:blipFill>
        <p:spPr>
          <a:xfrm>
            <a:off x="4107960" y="3671999"/>
            <a:ext cx="4980600" cy="22320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Freihandform 5"/>
          <p:cNvSpPr/>
          <p:nvPr/>
        </p:nvSpPr>
        <p:spPr>
          <a:xfrm>
            <a:off x="4320000" y="3960000"/>
            <a:ext cx="3891240" cy="3549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0">
            <a:solidFill>
              <a:srgbClr val="FF3333"/>
            </a:solidFill>
            <a:prstDash val="solid"/>
            <a:miter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 smtClean="0"/>
              <a:t>SmartCard Lab | 03.07.2018 | Final Presentation Group 2</a:t>
            </a:r>
            <a:endParaRPr lang="en-US"/>
          </a:p>
        </p:txBody>
      </p:sp>
      <p:sp>
        <p:nvSpPr>
          <p:cNvPr id="10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521C238-4629-48DE-94E0-0A7C2BB8C180}" type="slidenum">
              <a:t>22</a:t>
            </a:fld>
            <a:endParaRPr lang="en-US"/>
          </a:p>
        </p:txBody>
      </p:sp>
      <p:sp>
        <p:nvSpPr>
          <p:cNvPr id="2" name="Titel 1"/>
          <p:cNvSpPr txBox="1">
            <a:spLocks noGrp="1"/>
          </p:cNvSpPr>
          <p:nvPr>
            <p:ph type="title" idx="4294967295"/>
          </p:nvPr>
        </p:nvSpPr>
        <p:spPr>
          <a:xfrm>
            <a:off x="320400" y="1190520"/>
            <a:ext cx="8532000" cy="426960"/>
          </a:xfrm>
        </p:spPr>
        <p:txBody>
          <a:bodyPr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–"/>
            </a:lvl2pPr>
            <a:lvl3pPr lvl="2">
              <a:buSzPct val="45000"/>
              <a:buFont typeface="StarSymbol"/>
              <a:buChar char="–"/>
            </a:lvl3pPr>
            <a:lvl4pPr lvl="3">
              <a:buSzPct val="45000"/>
              <a:buFont typeface="StarSymbol"/>
              <a:buChar char="–"/>
            </a:lvl4pPr>
            <a:lvl5pPr lvl="4">
              <a:buSzPct val="45000"/>
              <a:buFont typeface="StarSymbol"/>
              <a:buChar char="–"/>
            </a:lvl5pPr>
            <a:lvl6pPr lvl="5">
              <a:buSzPct val="45000"/>
              <a:buFont typeface="StarSymbol"/>
              <a:buChar char="–"/>
            </a:lvl6pPr>
            <a:lvl7pPr lvl="6">
              <a:buSzPct val="45000"/>
              <a:buFont typeface="StarSymbol"/>
              <a:buChar char="–"/>
            </a:lvl7pPr>
            <a:lvl8pPr lvl="7">
              <a:buSzPct val="45000"/>
              <a:buFont typeface="StarSymbol"/>
              <a:buChar char="–"/>
            </a:lvl8pPr>
            <a:lvl9pPr lvl="8">
              <a:buSzPct val="45000"/>
              <a:buFont typeface="StarSymbol"/>
              <a:buChar char="–"/>
            </a:lvl9pPr>
          </a:lstStyle>
          <a:p>
            <a:pPr lvl="0">
              <a:buNone/>
            </a:pPr>
            <a:r>
              <a:rPr lang="en-US"/>
              <a:t>Implemented Countermeasures</a:t>
            </a:r>
          </a:p>
        </p:txBody>
      </p:sp>
      <p:sp>
        <p:nvSpPr>
          <p:cNvPr id="3" name="Textplatzhalter 2"/>
          <p:cNvSpPr txBox="1">
            <a:spLocks noGrp="1"/>
          </p:cNvSpPr>
          <p:nvPr>
            <p:ph type="body" idx="4294967295"/>
          </p:nvPr>
        </p:nvSpPr>
        <p:spPr>
          <a:xfrm>
            <a:off x="288000" y="2015999"/>
            <a:ext cx="8532000" cy="1394639"/>
          </a:xfrm>
        </p:spPr>
        <p:txBody>
          <a:bodyPr/>
          <a:lstStyle>
            <a:defPPr marL="216000" marR="0" lvl="0" indent="-21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None/>
              <a:defRPr lang="en-US" sz="1600" b="0" i="0" u="none" strike="noStrike" kern="120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defRPr>
            </a:defPPr>
            <a:lvl1pPr marL="216000" marR="0" lvl="0" indent="-21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1600" b="0" i="0" u="none" strike="noStrike" kern="120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defRPr>
            </a:lvl1pPr>
            <a:lvl2pPr marL="504000" marR="0" lvl="1" indent="-21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–"/>
              <a:defRPr lang="en-US" sz="1600" b="0" i="0" u="none" strike="noStrike" kern="120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defRPr>
            </a:lvl2pPr>
            <a:lvl3pPr marL="792000" marR="0" lvl="2" indent="-21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–"/>
              <a:defRPr lang="en-US" sz="1600" b="0" i="0" u="none" strike="noStrike" kern="120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defRPr>
            </a:lvl3pPr>
            <a:lvl4pPr marL="1080000" marR="0" lvl="3" indent="-21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–"/>
              <a:defRPr lang="en-US" sz="1600" b="0" i="0" u="none" strike="noStrike" kern="120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defRPr>
            </a:lvl4pPr>
            <a:lvl5pPr marL="1368000" marR="0" lvl="4" indent="-21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–"/>
              <a:defRPr lang="en-US" sz="1600" b="0" i="0" u="none" strike="noStrike" kern="120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defRPr>
            </a:lvl5pPr>
            <a:lvl6pPr marL="1656000" marR="0" lvl="5" indent="-21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–"/>
              <a:defRPr lang="en-US" sz="1600" b="0" i="0" u="none" strike="noStrike" kern="120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defRPr>
            </a:lvl6pPr>
            <a:lvl7pPr marL="1944000" marR="0" lvl="6" indent="-21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–"/>
              <a:defRPr lang="en-US" sz="1600" b="0" i="0" u="none" strike="noStrike" kern="120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defRPr>
            </a:lvl7pPr>
            <a:lvl8pPr marL="2231999" marR="0" lvl="7" indent="-21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–"/>
              <a:defRPr lang="en-US" sz="1600" b="0" i="0" u="none" strike="noStrike" kern="120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defRPr>
            </a:lvl8pPr>
            <a:lvl9pPr marL="2520000" marR="0" lvl="8" indent="-21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–"/>
              <a:defRPr lang="en-US" sz="1600" b="0" i="0" u="none" strike="noStrike" kern="120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defRPr>
            </a:lvl9pPr>
          </a:lstStyle>
          <a:p>
            <a:pPr lvl="0">
              <a:buNone/>
            </a:pPr>
            <a:r>
              <a:rPr lang="en-US" b="1"/>
              <a:t>Shuffling implemented in the subbytes function</a:t>
            </a:r>
          </a:p>
          <a:p>
            <a:pPr lvl="0">
              <a:buNone/>
            </a:pPr>
            <a:endParaRPr lang="en-US" b="1"/>
          </a:p>
          <a:p>
            <a:pPr lvl="0">
              <a:buNone/>
            </a:pPr>
            <a:endParaRPr lang="en-US" b="1"/>
          </a:p>
        </p:txBody>
      </p:sp>
      <p:sp>
        <p:nvSpPr>
          <p:cNvPr id="4" name="Gerade Verbindung 3"/>
          <p:cNvSpPr/>
          <p:nvPr/>
        </p:nvSpPr>
        <p:spPr>
          <a:xfrm flipH="1">
            <a:off x="1584000" y="4268520"/>
            <a:ext cx="648000" cy="55548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miter/>
            <a:tailEnd type="arrow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5" name="Gerade Verbindung 4"/>
          <p:cNvSpPr/>
          <p:nvPr/>
        </p:nvSpPr>
        <p:spPr>
          <a:xfrm>
            <a:off x="5929560" y="4320000"/>
            <a:ext cx="622440" cy="55548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miter/>
            <a:tailEnd type="arrow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6" name="Textfeld 5"/>
          <p:cNvSpPr txBox="1"/>
          <p:nvPr/>
        </p:nvSpPr>
        <p:spPr>
          <a:xfrm>
            <a:off x="72000" y="4968000"/>
            <a:ext cx="3528000" cy="85824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rPr>
              <a:t>Ordered Lookups from 0 to 16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5184000" y="4901760"/>
            <a:ext cx="3456000" cy="100224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rPr>
              <a:t>Randomly Mixed Order Lookups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rPr>
              <a:t>=&gt; new level of randomization for every subbytes round</a:t>
            </a:r>
          </a:p>
        </p:txBody>
      </p:sp>
      <p:pic>
        <p:nvPicPr>
          <p:cNvPr id="8" name="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454400" y="2520000"/>
            <a:ext cx="5296320" cy="180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 smtClean="0"/>
              <a:t>SmartCard Lab | 03.07.2018 | Final Presentation Group 2</a:t>
            </a:r>
            <a:endParaRPr lang="en-US"/>
          </a:p>
        </p:txBody>
      </p:sp>
      <p:sp>
        <p:nvSpPr>
          <p:cNvPr id="6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FAC955D-80FD-40F7-8090-A592CD0F8B32}" type="slidenum">
              <a:t>23</a:t>
            </a:fld>
            <a:endParaRPr lang="en-US"/>
          </a:p>
        </p:txBody>
      </p:sp>
      <p:sp>
        <p:nvSpPr>
          <p:cNvPr id="2" name="Titel 1"/>
          <p:cNvSpPr txBox="1">
            <a:spLocks noGrp="1"/>
          </p:cNvSpPr>
          <p:nvPr>
            <p:ph type="title" idx="4294967295"/>
          </p:nvPr>
        </p:nvSpPr>
        <p:spPr>
          <a:xfrm>
            <a:off x="320400" y="1190520"/>
            <a:ext cx="8532000" cy="426960"/>
          </a:xfrm>
        </p:spPr>
        <p:txBody>
          <a:bodyPr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–"/>
            </a:lvl2pPr>
            <a:lvl3pPr lvl="2">
              <a:buSzPct val="45000"/>
              <a:buFont typeface="StarSymbol"/>
              <a:buChar char="–"/>
            </a:lvl3pPr>
            <a:lvl4pPr lvl="3">
              <a:buSzPct val="45000"/>
              <a:buFont typeface="StarSymbol"/>
              <a:buChar char="–"/>
            </a:lvl4pPr>
            <a:lvl5pPr lvl="4">
              <a:buSzPct val="45000"/>
              <a:buFont typeface="StarSymbol"/>
              <a:buChar char="–"/>
            </a:lvl5pPr>
            <a:lvl6pPr lvl="5">
              <a:buSzPct val="45000"/>
              <a:buFont typeface="StarSymbol"/>
              <a:buChar char="–"/>
            </a:lvl6pPr>
            <a:lvl7pPr lvl="6">
              <a:buSzPct val="45000"/>
              <a:buFont typeface="StarSymbol"/>
              <a:buChar char="–"/>
            </a:lvl7pPr>
            <a:lvl8pPr lvl="7">
              <a:buSzPct val="45000"/>
              <a:buFont typeface="StarSymbol"/>
              <a:buChar char="–"/>
            </a:lvl8pPr>
            <a:lvl9pPr lvl="8">
              <a:buSzPct val="45000"/>
              <a:buFont typeface="StarSymbol"/>
              <a:buChar char="–"/>
            </a:lvl9pPr>
          </a:lstStyle>
          <a:p>
            <a:pPr lvl="0">
              <a:buNone/>
            </a:pPr>
            <a:r>
              <a:rPr lang="en-US"/>
              <a:t>Implemented Countermeasures</a:t>
            </a:r>
          </a:p>
        </p:txBody>
      </p:sp>
      <p:sp>
        <p:nvSpPr>
          <p:cNvPr id="3" name="Textplatzhalter 2"/>
          <p:cNvSpPr txBox="1">
            <a:spLocks noGrp="1"/>
          </p:cNvSpPr>
          <p:nvPr>
            <p:ph type="body" idx="4294967295"/>
          </p:nvPr>
        </p:nvSpPr>
        <p:spPr>
          <a:xfrm>
            <a:off x="360000" y="1872000"/>
            <a:ext cx="8532000" cy="1394639"/>
          </a:xfrm>
        </p:spPr>
        <p:txBody>
          <a:bodyPr/>
          <a:lstStyle>
            <a:defPPr marL="216000" marR="0" lvl="0" indent="-21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None/>
              <a:defRPr lang="en-US" sz="1600" b="0" i="0" u="none" strike="noStrike" kern="120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defRPr>
            </a:defPPr>
            <a:lvl1pPr marL="216000" marR="0" lvl="0" indent="-21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1600" b="0" i="0" u="none" strike="noStrike" kern="120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defRPr>
            </a:lvl1pPr>
            <a:lvl2pPr marL="504000" marR="0" lvl="1" indent="-21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–"/>
              <a:defRPr lang="en-US" sz="1600" b="0" i="0" u="none" strike="noStrike" kern="120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defRPr>
            </a:lvl2pPr>
            <a:lvl3pPr marL="792000" marR="0" lvl="2" indent="-21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–"/>
              <a:defRPr lang="en-US" sz="1600" b="0" i="0" u="none" strike="noStrike" kern="120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defRPr>
            </a:lvl3pPr>
            <a:lvl4pPr marL="1080000" marR="0" lvl="3" indent="-21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–"/>
              <a:defRPr lang="en-US" sz="1600" b="0" i="0" u="none" strike="noStrike" kern="120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defRPr>
            </a:lvl4pPr>
            <a:lvl5pPr marL="1368000" marR="0" lvl="4" indent="-21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–"/>
              <a:defRPr lang="en-US" sz="1600" b="0" i="0" u="none" strike="noStrike" kern="120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defRPr>
            </a:lvl5pPr>
            <a:lvl6pPr marL="1656000" marR="0" lvl="5" indent="-21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–"/>
              <a:defRPr lang="en-US" sz="1600" b="0" i="0" u="none" strike="noStrike" kern="120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defRPr>
            </a:lvl6pPr>
            <a:lvl7pPr marL="1944000" marR="0" lvl="6" indent="-21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–"/>
              <a:defRPr lang="en-US" sz="1600" b="0" i="0" u="none" strike="noStrike" kern="120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defRPr>
            </a:lvl7pPr>
            <a:lvl8pPr marL="2231999" marR="0" lvl="7" indent="-21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–"/>
              <a:defRPr lang="en-US" sz="1600" b="0" i="0" u="none" strike="noStrike" kern="120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defRPr>
            </a:lvl8pPr>
            <a:lvl9pPr marL="2520000" marR="0" lvl="8" indent="-21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–"/>
              <a:defRPr lang="en-US" sz="1600" b="0" i="0" u="none" strike="noStrike" kern="120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defRPr>
            </a:lvl9pPr>
          </a:lstStyle>
          <a:p>
            <a:pPr lvl="0">
              <a:buNone/>
            </a:pPr>
            <a:r>
              <a:rPr lang="en-US" b="1"/>
              <a:t>About the effectiveness of Hiding Countermeasures</a:t>
            </a:r>
          </a:p>
          <a:p>
            <a:pPr lvl="0">
              <a:buNone/>
            </a:pPr>
            <a:endParaRPr lang="en-US" b="1"/>
          </a:p>
          <a:p>
            <a:pPr lvl="0">
              <a:buNone/>
            </a:pPr>
            <a:endParaRPr lang="en-US" b="1"/>
          </a:p>
          <a:p>
            <a:pPr lvl="0">
              <a:buNone/>
            </a:pPr>
            <a:endParaRPr lang="en-US" b="1"/>
          </a:p>
        </p:txBody>
      </p:sp>
      <p:pic>
        <p:nvPicPr>
          <p:cNvPr id="4" name="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00" y="2629080"/>
            <a:ext cx="7847279" cy="3393000"/>
          </a:xfrm>
          <a:prstGeom prst="rect">
            <a:avLst/>
          </a:prstGeom>
          <a:noFill/>
          <a:ln w="0">
            <a:solidFill>
              <a:srgbClr val="FF420E"/>
            </a:solidFill>
            <a:prstDash val="solid"/>
            <a:miter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 smtClean="0"/>
              <a:t>SmartCard Lab | 03.07.2018 | Final Presentation Group 2</a:t>
            </a:r>
            <a:endParaRPr lang="en-US"/>
          </a:p>
        </p:txBody>
      </p:sp>
      <p:sp>
        <p:nvSpPr>
          <p:cNvPr id="5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24EDE09-972D-4F8F-9D22-56A5932A22E4}" type="slidenum">
              <a:t>24</a:t>
            </a:fld>
            <a:endParaRPr lang="en-US"/>
          </a:p>
        </p:txBody>
      </p:sp>
      <p:sp>
        <p:nvSpPr>
          <p:cNvPr id="2" name="Titel 1"/>
          <p:cNvSpPr txBox="1">
            <a:spLocks noGrp="1"/>
          </p:cNvSpPr>
          <p:nvPr>
            <p:ph type="title" idx="4294967295"/>
          </p:nvPr>
        </p:nvSpPr>
        <p:spPr>
          <a:xfrm>
            <a:off x="306000" y="1190520"/>
            <a:ext cx="8532000" cy="426960"/>
          </a:xfrm>
        </p:spPr>
        <p:txBody>
          <a:bodyPr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–"/>
            </a:lvl2pPr>
            <a:lvl3pPr lvl="2">
              <a:buSzPct val="45000"/>
              <a:buFont typeface="StarSymbol"/>
              <a:buChar char="–"/>
            </a:lvl3pPr>
            <a:lvl4pPr lvl="3">
              <a:buSzPct val="45000"/>
              <a:buFont typeface="StarSymbol"/>
              <a:buChar char="–"/>
            </a:lvl4pPr>
            <a:lvl5pPr lvl="4">
              <a:buSzPct val="45000"/>
              <a:buFont typeface="StarSymbol"/>
              <a:buChar char="–"/>
            </a:lvl5pPr>
            <a:lvl6pPr lvl="5">
              <a:buSzPct val="45000"/>
              <a:buFont typeface="StarSymbol"/>
              <a:buChar char="–"/>
            </a:lvl6pPr>
            <a:lvl7pPr lvl="6">
              <a:buSzPct val="45000"/>
              <a:buFont typeface="StarSymbol"/>
              <a:buChar char="–"/>
            </a:lvl7pPr>
            <a:lvl8pPr lvl="7">
              <a:buSzPct val="45000"/>
              <a:buFont typeface="StarSymbol"/>
              <a:buChar char="–"/>
            </a:lvl8pPr>
            <a:lvl9pPr lvl="8">
              <a:buSzPct val="45000"/>
              <a:buFont typeface="StarSymbol"/>
              <a:buChar char="–"/>
            </a:lvl9pPr>
          </a:lstStyle>
          <a:p>
            <a:pPr lvl="0">
              <a:buNone/>
            </a:pPr>
            <a:r>
              <a:rPr lang="en-US"/>
              <a:t>Impact of countermeasures</a:t>
            </a:r>
          </a:p>
        </p:txBody>
      </p:sp>
      <p:graphicFrame>
        <p:nvGraphicFramePr>
          <p:cNvPr id="3" name="Inhaltsplatzhalter 5"/>
          <p:cNvGraphicFramePr/>
          <p:nvPr/>
        </p:nvGraphicFramePr>
        <p:xfrm>
          <a:off x="319320" y="1762199"/>
          <a:ext cx="8508600" cy="46987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 smtClean="0"/>
              <a:t>SmartCard Lab | 03.07.2018 | Final Presentation Group 2</a:t>
            </a:r>
            <a:endParaRPr lang="en-US"/>
          </a:p>
        </p:txBody>
      </p:sp>
      <p:sp>
        <p:nvSpPr>
          <p:cNvPr id="5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D3D7E01-E42A-4C3E-AE89-EA56515D2435}" type="slidenum">
              <a:t>25</a:t>
            </a:fld>
            <a:endParaRPr lang="en-US"/>
          </a:p>
        </p:txBody>
      </p:sp>
      <p:sp>
        <p:nvSpPr>
          <p:cNvPr id="2" name="Titel 1"/>
          <p:cNvSpPr txBox="1">
            <a:spLocks noGrp="1"/>
          </p:cNvSpPr>
          <p:nvPr>
            <p:ph type="title" idx="4294967295"/>
          </p:nvPr>
        </p:nvSpPr>
        <p:spPr>
          <a:xfrm>
            <a:off x="320400" y="1190520"/>
            <a:ext cx="8532000" cy="426960"/>
          </a:xfrm>
        </p:spPr>
        <p:txBody>
          <a:bodyPr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–"/>
            </a:lvl2pPr>
            <a:lvl3pPr lvl="2">
              <a:buSzPct val="45000"/>
              <a:buFont typeface="StarSymbol"/>
              <a:buChar char="–"/>
            </a:lvl3pPr>
            <a:lvl4pPr lvl="3">
              <a:buSzPct val="45000"/>
              <a:buFont typeface="StarSymbol"/>
              <a:buChar char="–"/>
            </a:lvl4pPr>
            <a:lvl5pPr lvl="4">
              <a:buSzPct val="45000"/>
              <a:buFont typeface="StarSymbol"/>
              <a:buChar char="–"/>
            </a:lvl5pPr>
            <a:lvl6pPr lvl="5">
              <a:buSzPct val="45000"/>
              <a:buFont typeface="StarSymbol"/>
              <a:buChar char="–"/>
            </a:lvl6pPr>
            <a:lvl7pPr lvl="6">
              <a:buSzPct val="45000"/>
              <a:buFont typeface="StarSymbol"/>
              <a:buChar char="–"/>
            </a:lvl7pPr>
            <a:lvl8pPr lvl="7">
              <a:buSzPct val="45000"/>
              <a:buFont typeface="StarSymbol"/>
              <a:buChar char="–"/>
            </a:lvl8pPr>
            <a:lvl9pPr lvl="8">
              <a:buSzPct val="45000"/>
              <a:buFont typeface="StarSymbol"/>
              <a:buChar char="–"/>
            </a:lvl9pPr>
          </a:lstStyle>
          <a:p>
            <a:pPr lvl="0">
              <a:buNone/>
            </a:pPr>
            <a:r>
              <a:rPr lang="en-US"/>
              <a:t>Random Number Generation</a:t>
            </a:r>
          </a:p>
        </p:txBody>
      </p:sp>
      <p:sp>
        <p:nvSpPr>
          <p:cNvPr id="3" name="Textplatzhalter 2"/>
          <p:cNvSpPr txBox="1">
            <a:spLocks noGrp="1"/>
          </p:cNvSpPr>
          <p:nvPr>
            <p:ph type="body" idx="4294967295"/>
          </p:nvPr>
        </p:nvSpPr>
        <p:spPr>
          <a:xfrm>
            <a:off x="320400" y="2015999"/>
            <a:ext cx="8532000" cy="2021039"/>
          </a:xfrm>
        </p:spPr>
        <p:txBody>
          <a:bodyPr/>
          <a:lstStyle>
            <a:defPPr marL="216000" marR="0" lvl="0" indent="-21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None/>
              <a:defRPr lang="en-US" sz="1600" b="0" i="0" u="none" strike="noStrike" kern="120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defRPr>
            </a:defPPr>
            <a:lvl1pPr marL="216000" marR="0" lvl="0" indent="-21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1600" b="0" i="0" u="none" strike="noStrike" kern="120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defRPr>
            </a:lvl1pPr>
            <a:lvl2pPr marL="504000" marR="0" lvl="1" indent="-21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–"/>
              <a:defRPr lang="en-US" sz="1600" b="0" i="0" u="none" strike="noStrike" kern="120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defRPr>
            </a:lvl2pPr>
            <a:lvl3pPr marL="792000" marR="0" lvl="2" indent="-21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–"/>
              <a:defRPr lang="en-US" sz="1600" b="0" i="0" u="none" strike="noStrike" kern="120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defRPr>
            </a:lvl3pPr>
            <a:lvl4pPr marL="1080000" marR="0" lvl="3" indent="-21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–"/>
              <a:defRPr lang="en-US" sz="1600" b="0" i="0" u="none" strike="noStrike" kern="120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defRPr>
            </a:lvl4pPr>
            <a:lvl5pPr marL="1368000" marR="0" lvl="4" indent="-21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–"/>
              <a:defRPr lang="en-US" sz="1600" b="0" i="0" u="none" strike="noStrike" kern="120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defRPr>
            </a:lvl5pPr>
            <a:lvl6pPr marL="1656000" marR="0" lvl="5" indent="-21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–"/>
              <a:defRPr lang="en-US" sz="1600" b="0" i="0" u="none" strike="noStrike" kern="120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defRPr>
            </a:lvl6pPr>
            <a:lvl7pPr marL="1944000" marR="0" lvl="6" indent="-21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–"/>
              <a:defRPr lang="en-US" sz="1600" b="0" i="0" u="none" strike="noStrike" kern="120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defRPr>
            </a:lvl7pPr>
            <a:lvl8pPr marL="2231999" marR="0" lvl="7" indent="-21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–"/>
              <a:defRPr lang="en-US" sz="1600" b="0" i="0" u="none" strike="noStrike" kern="120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defRPr>
            </a:lvl8pPr>
            <a:lvl9pPr marL="2520000" marR="0" lvl="8" indent="-21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–"/>
              <a:defRPr lang="en-US" sz="1600" b="0" i="0" u="none" strike="noStrike" kern="120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defRPr>
            </a:lvl9pPr>
          </a:lstStyle>
          <a:p>
            <a:pPr lvl="0"/>
            <a:r>
              <a:rPr lang="en-US" sz="1800"/>
              <a:t>True RNG</a:t>
            </a:r>
          </a:p>
          <a:p>
            <a:pPr lvl="1">
              <a:buChar char="●"/>
            </a:pPr>
            <a:r>
              <a:rPr lang="en-US" sz="1800"/>
              <a:t>Implementation</a:t>
            </a:r>
          </a:p>
          <a:p>
            <a:pPr lvl="1">
              <a:buChar char="●"/>
            </a:pPr>
            <a:r>
              <a:rPr lang="en-US" sz="1800"/>
              <a:t>Statistical Tests</a:t>
            </a:r>
            <a:br>
              <a:rPr lang="en-US" sz="1800"/>
            </a:br>
            <a:endParaRPr lang="en-US" sz="1800"/>
          </a:p>
          <a:p>
            <a:pPr lvl="0"/>
            <a:r>
              <a:rPr lang="en-US" sz="1800"/>
              <a:t>Pseudo RNG</a:t>
            </a:r>
          </a:p>
          <a:p>
            <a:pPr lvl="1">
              <a:buChar char="●"/>
            </a:pPr>
            <a:r>
              <a:rPr lang="en-US" sz="1800"/>
              <a:t>Implementation</a:t>
            </a:r>
          </a:p>
          <a:p>
            <a:pPr lvl="1">
              <a:buChar char="●"/>
            </a:pPr>
            <a:r>
              <a:rPr lang="en-US" sz="1800"/>
              <a:t>Statistical Tests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 smtClean="0"/>
              <a:t>SmartCard Lab | 03.07.2018 | Final Presentation Group 2</a:t>
            </a:r>
            <a:endParaRPr lang="en-US"/>
          </a:p>
        </p:txBody>
      </p:sp>
      <p:sp>
        <p:nvSpPr>
          <p:cNvPr id="5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C6C5B52-F0E2-438E-8405-65998F4E2D69}" type="slidenum">
              <a:t>26</a:t>
            </a:fld>
            <a:endParaRPr lang="en-US"/>
          </a:p>
        </p:txBody>
      </p:sp>
      <p:sp>
        <p:nvSpPr>
          <p:cNvPr id="2" name="Titel 1"/>
          <p:cNvSpPr txBox="1">
            <a:spLocks noGrp="1"/>
          </p:cNvSpPr>
          <p:nvPr>
            <p:ph type="title" idx="4294967295"/>
          </p:nvPr>
        </p:nvSpPr>
        <p:spPr>
          <a:xfrm>
            <a:off x="320400" y="1190520"/>
            <a:ext cx="8532000" cy="426960"/>
          </a:xfrm>
        </p:spPr>
        <p:txBody>
          <a:bodyPr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–"/>
            </a:lvl2pPr>
            <a:lvl3pPr lvl="2">
              <a:buSzPct val="45000"/>
              <a:buFont typeface="StarSymbol"/>
              <a:buChar char="–"/>
            </a:lvl3pPr>
            <a:lvl4pPr lvl="3">
              <a:buSzPct val="45000"/>
              <a:buFont typeface="StarSymbol"/>
              <a:buChar char="–"/>
            </a:lvl4pPr>
            <a:lvl5pPr lvl="4">
              <a:buSzPct val="45000"/>
              <a:buFont typeface="StarSymbol"/>
              <a:buChar char="–"/>
            </a:lvl5pPr>
            <a:lvl6pPr lvl="5">
              <a:buSzPct val="45000"/>
              <a:buFont typeface="StarSymbol"/>
              <a:buChar char="–"/>
            </a:lvl6pPr>
            <a:lvl7pPr lvl="6">
              <a:buSzPct val="45000"/>
              <a:buFont typeface="StarSymbol"/>
              <a:buChar char="–"/>
            </a:lvl7pPr>
            <a:lvl8pPr lvl="7">
              <a:buSzPct val="45000"/>
              <a:buFont typeface="StarSymbol"/>
              <a:buChar char="–"/>
            </a:lvl8pPr>
            <a:lvl9pPr lvl="8">
              <a:buSzPct val="45000"/>
              <a:buFont typeface="StarSymbol"/>
              <a:buChar char="–"/>
            </a:lvl9pPr>
          </a:lstStyle>
          <a:p>
            <a:pPr lvl="0">
              <a:buNone/>
            </a:pPr>
            <a:r>
              <a:rPr lang="en-US"/>
              <a:t>TRNG – Source</a:t>
            </a:r>
          </a:p>
        </p:txBody>
      </p:sp>
      <p:sp>
        <p:nvSpPr>
          <p:cNvPr id="3" name="Textplatzhalter 2"/>
          <p:cNvSpPr txBox="1">
            <a:spLocks noGrp="1"/>
          </p:cNvSpPr>
          <p:nvPr>
            <p:ph type="body" idx="4294967295"/>
          </p:nvPr>
        </p:nvSpPr>
        <p:spPr>
          <a:xfrm>
            <a:off x="320400" y="2015999"/>
            <a:ext cx="8532000" cy="1394639"/>
          </a:xfrm>
        </p:spPr>
        <p:txBody>
          <a:bodyPr/>
          <a:lstStyle>
            <a:defPPr marL="216000" marR="0" lvl="0" indent="-21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None/>
              <a:defRPr lang="en-US" sz="1600" b="0" i="0" u="none" strike="noStrike" kern="120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defRPr>
            </a:defPPr>
            <a:lvl1pPr marL="216000" marR="0" lvl="0" indent="-21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1600" b="0" i="0" u="none" strike="noStrike" kern="120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defRPr>
            </a:lvl1pPr>
            <a:lvl2pPr marL="504000" marR="0" lvl="1" indent="-21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–"/>
              <a:defRPr lang="en-US" sz="1600" b="0" i="0" u="none" strike="noStrike" kern="120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defRPr>
            </a:lvl2pPr>
            <a:lvl3pPr marL="792000" marR="0" lvl="2" indent="-21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–"/>
              <a:defRPr lang="en-US" sz="1600" b="0" i="0" u="none" strike="noStrike" kern="120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defRPr>
            </a:lvl3pPr>
            <a:lvl4pPr marL="1080000" marR="0" lvl="3" indent="-21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–"/>
              <a:defRPr lang="en-US" sz="1600" b="0" i="0" u="none" strike="noStrike" kern="120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defRPr>
            </a:lvl4pPr>
            <a:lvl5pPr marL="1368000" marR="0" lvl="4" indent="-21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–"/>
              <a:defRPr lang="en-US" sz="1600" b="0" i="0" u="none" strike="noStrike" kern="120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defRPr>
            </a:lvl5pPr>
            <a:lvl6pPr marL="1656000" marR="0" lvl="5" indent="-21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–"/>
              <a:defRPr lang="en-US" sz="1600" b="0" i="0" u="none" strike="noStrike" kern="120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defRPr>
            </a:lvl6pPr>
            <a:lvl7pPr marL="1944000" marR="0" lvl="6" indent="-21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–"/>
              <a:defRPr lang="en-US" sz="1600" b="0" i="0" u="none" strike="noStrike" kern="120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defRPr>
            </a:lvl7pPr>
            <a:lvl8pPr marL="2231999" marR="0" lvl="7" indent="-21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–"/>
              <a:defRPr lang="en-US" sz="1600" b="0" i="0" u="none" strike="noStrike" kern="120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defRPr>
            </a:lvl8pPr>
            <a:lvl9pPr marL="2520000" marR="0" lvl="8" indent="-21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–"/>
              <a:defRPr lang="en-US" sz="1600" b="0" i="0" u="none" strike="noStrike" kern="120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defRPr>
            </a:lvl9pPr>
          </a:lstStyle>
          <a:p>
            <a:pPr lvl="0"/>
            <a:r>
              <a:rPr lang="en-US" sz="1800"/>
              <a:t>LSB of ADC is influenced by noise</a:t>
            </a:r>
            <a:br>
              <a:rPr lang="en-US" sz="1800"/>
            </a:br>
            <a:endParaRPr lang="en-US" sz="1800"/>
          </a:p>
          <a:p>
            <a:pPr lvl="0"/>
            <a:r>
              <a:rPr lang="en-US" sz="1800"/>
              <a:t>Use multiple LSBs to generate a random byte</a:t>
            </a:r>
            <a:br>
              <a:rPr lang="en-US" sz="1800"/>
            </a:br>
            <a:endParaRPr lang="en-US" sz="1800"/>
          </a:p>
          <a:p>
            <a:pPr lvl="0"/>
            <a:r>
              <a:rPr lang="en-US" sz="1800"/>
              <a:t>Use one or more of those random bytes as seed for PRNG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 smtClean="0"/>
              <a:t>SmartCard Lab | 03.07.2018 | Final Presentation Group 2</a:t>
            </a:r>
            <a:endParaRPr lang="en-US"/>
          </a:p>
        </p:txBody>
      </p:sp>
      <p:sp>
        <p:nvSpPr>
          <p:cNvPr id="8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B1302FB-5515-4214-865E-D4A07D51A579}" type="slidenum">
              <a:t>27</a:t>
            </a:fld>
            <a:endParaRPr lang="en-US"/>
          </a:p>
        </p:txBody>
      </p:sp>
      <p:sp>
        <p:nvSpPr>
          <p:cNvPr id="2" name="Titel 1"/>
          <p:cNvSpPr txBox="1">
            <a:spLocks noGrp="1"/>
          </p:cNvSpPr>
          <p:nvPr>
            <p:ph type="title" idx="4294967295"/>
          </p:nvPr>
        </p:nvSpPr>
        <p:spPr>
          <a:xfrm>
            <a:off x="320400" y="1190520"/>
            <a:ext cx="8532000" cy="426960"/>
          </a:xfrm>
        </p:spPr>
        <p:txBody>
          <a:bodyPr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–"/>
            </a:lvl2pPr>
            <a:lvl3pPr lvl="2">
              <a:buSzPct val="45000"/>
              <a:buFont typeface="StarSymbol"/>
              <a:buChar char="–"/>
            </a:lvl3pPr>
            <a:lvl4pPr lvl="3">
              <a:buSzPct val="45000"/>
              <a:buFont typeface="StarSymbol"/>
              <a:buChar char="–"/>
            </a:lvl4pPr>
            <a:lvl5pPr lvl="4">
              <a:buSzPct val="45000"/>
              <a:buFont typeface="StarSymbol"/>
              <a:buChar char="–"/>
            </a:lvl5pPr>
            <a:lvl6pPr lvl="5">
              <a:buSzPct val="45000"/>
              <a:buFont typeface="StarSymbol"/>
              <a:buChar char="–"/>
            </a:lvl6pPr>
            <a:lvl7pPr lvl="6">
              <a:buSzPct val="45000"/>
              <a:buFont typeface="StarSymbol"/>
              <a:buChar char="–"/>
            </a:lvl7pPr>
            <a:lvl8pPr lvl="7">
              <a:buSzPct val="45000"/>
              <a:buFont typeface="StarSymbol"/>
              <a:buChar char="–"/>
            </a:lvl8pPr>
            <a:lvl9pPr lvl="8">
              <a:buSzPct val="45000"/>
              <a:buFont typeface="StarSymbol"/>
              <a:buChar char="–"/>
            </a:lvl9pPr>
          </a:lstStyle>
          <a:p>
            <a:pPr lvl="0">
              <a:buNone/>
            </a:pPr>
            <a:r>
              <a:rPr lang="en-US"/>
              <a:t>TRNG – Distribution</a:t>
            </a:r>
          </a:p>
        </p:txBody>
      </p:sp>
      <p:pic>
        <p:nvPicPr>
          <p:cNvPr id="3" name="" title="Direct use of LSBs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41120" y="2172240"/>
            <a:ext cx="4754879" cy="3230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4245120" y="2169719"/>
            <a:ext cx="4754879" cy="322776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feld 4"/>
          <p:cNvSpPr txBox="1"/>
          <p:nvPr/>
        </p:nvSpPr>
        <p:spPr>
          <a:xfrm>
            <a:off x="720000" y="5402520"/>
            <a:ext cx="3528000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rPr>
              <a:t>Using LSB directly</a:t>
            </a:r>
          </a:p>
        </p:txBody>
      </p:sp>
      <p:sp>
        <p:nvSpPr>
          <p:cNvPr id="6" name="Textfeld 5"/>
          <p:cNvSpPr txBox="1"/>
          <p:nvPr/>
        </p:nvSpPr>
        <p:spPr>
          <a:xfrm>
            <a:off x="4896000" y="5472000"/>
            <a:ext cx="3384000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rPr>
              <a:t>With Von-Neumann Correction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 smtClean="0"/>
              <a:t>SmartCard Lab | 03.07.2018 | Final Presentation Group 2</a:t>
            </a:r>
            <a:endParaRPr lang="en-US"/>
          </a:p>
        </p:txBody>
      </p:sp>
      <p:sp>
        <p:nvSpPr>
          <p:cNvPr id="5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1227A95-45F6-44F8-95E2-95D5C15AC32C}" type="slidenum">
              <a:t>28</a:t>
            </a:fld>
            <a:endParaRPr lang="en-US"/>
          </a:p>
        </p:txBody>
      </p:sp>
      <p:sp>
        <p:nvSpPr>
          <p:cNvPr id="2" name="Titel 1"/>
          <p:cNvSpPr txBox="1">
            <a:spLocks noGrp="1"/>
          </p:cNvSpPr>
          <p:nvPr>
            <p:ph type="title" idx="4294967295"/>
          </p:nvPr>
        </p:nvSpPr>
        <p:spPr>
          <a:xfrm>
            <a:off x="320400" y="1190520"/>
            <a:ext cx="8532000" cy="426960"/>
          </a:xfrm>
        </p:spPr>
        <p:txBody>
          <a:bodyPr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–"/>
            </a:lvl2pPr>
            <a:lvl3pPr lvl="2">
              <a:buSzPct val="45000"/>
              <a:buFont typeface="StarSymbol"/>
              <a:buChar char="–"/>
            </a:lvl3pPr>
            <a:lvl4pPr lvl="3">
              <a:buSzPct val="45000"/>
              <a:buFont typeface="StarSymbol"/>
              <a:buChar char="–"/>
            </a:lvl4pPr>
            <a:lvl5pPr lvl="4">
              <a:buSzPct val="45000"/>
              <a:buFont typeface="StarSymbol"/>
              <a:buChar char="–"/>
            </a:lvl5pPr>
            <a:lvl6pPr lvl="5">
              <a:buSzPct val="45000"/>
              <a:buFont typeface="StarSymbol"/>
              <a:buChar char="–"/>
            </a:lvl6pPr>
            <a:lvl7pPr lvl="6">
              <a:buSzPct val="45000"/>
              <a:buFont typeface="StarSymbol"/>
              <a:buChar char="–"/>
            </a:lvl7pPr>
            <a:lvl8pPr lvl="7">
              <a:buSzPct val="45000"/>
              <a:buFont typeface="StarSymbol"/>
              <a:buChar char="–"/>
            </a:lvl8pPr>
            <a:lvl9pPr lvl="8">
              <a:buSzPct val="45000"/>
              <a:buFont typeface="StarSymbol"/>
              <a:buChar char="–"/>
            </a:lvl9pPr>
          </a:lstStyle>
          <a:p>
            <a:pPr lvl="0">
              <a:buNone/>
            </a:pPr>
            <a:r>
              <a:rPr lang="en-US"/>
              <a:t>TRNG – Tests</a:t>
            </a:r>
          </a:p>
        </p:txBody>
      </p:sp>
      <p:sp>
        <p:nvSpPr>
          <p:cNvPr id="3" name="Textplatzhalter 2"/>
          <p:cNvSpPr txBox="1">
            <a:spLocks noGrp="1"/>
          </p:cNvSpPr>
          <p:nvPr>
            <p:ph type="body" idx="4294967295"/>
          </p:nvPr>
        </p:nvSpPr>
        <p:spPr>
          <a:xfrm>
            <a:off x="320400" y="2015999"/>
            <a:ext cx="8532000" cy="1394639"/>
          </a:xfrm>
        </p:spPr>
        <p:txBody>
          <a:bodyPr/>
          <a:lstStyle>
            <a:defPPr marL="216000" marR="0" lvl="0" indent="-21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None/>
              <a:defRPr lang="en-US" sz="1600" b="0" i="0" u="none" strike="noStrike" kern="120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defRPr>
            </a:defPPr>
            <a:lvl1pPr marL="216000" marR="0" lvl="0" indent="-21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1600" b="0" i="0" u="none" strike="noStrike" kern="120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defRPr>
            </a:lvl1pPr>
            <a:lvl2pPr marL="504000" marR="0" lvl="1" indent="-21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–"/>
              <a:defRPr lang="en-US" sz="1600" b="0" i="0" u="none" strike="noStrike" kern="120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defRPr>
            </a:lvl2pPr>
            <a:lvl3pPr marL="792000" marR="0" lvl="2" indent="-21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–"/>
              <a:defRPr lang="en-US" sz="1600" b="0" i="0" u="none" strike="noStrike" kern="120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defRPr>
            </a:lvl3pPr>
            <a:lvl4pPr marL="1080000" marR="0" lvl="3" indent="-21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–"/>
              <a:defRPr lang="en-US" sz="1600" b="0" i="0" u="none" strike="noStrike" kern="120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defRPr>
            </a:lvl4pPr>
            <a:lvl5pPr marL="1368000" marR="0" lvl="4" indent="-21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–"/>
              <a:defRPr lang="en-US" sz="1600" b="0" i="0" u="none" strike="noStrike" kern="120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defRPr>
            </a:lvl5pPr>
            <a:lvl6pPr marL="1656000" marR="0" lvl="5" indent="-21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–"/>
              <a:defRPr lang="en-US" sz="1600" b="0" i="0" u="none" strike="noStrike" kern="120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defRPr>
            </a:lvl6pPr>
            <a:lvl7pPr marL="1944000" marR="0" lvl="6" indent="-21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–"/>
              <a:defRPr lang="en-US" sz="1600" b="0" i="0" u="none" strike="noStrike" kern="120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defRPr>
            </a:lvl7pPr>
            <a:lvl8pPr marL="2231999" marR="0" lvl="7" indent="-21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–"/>
              <a:defRPr lang="en-US" sz="1600" b="0" i="0" u="none" strike="noStrike" kern="120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defRPr>
            </a:lvl8pPr>
            <a:lvl9pPr marL="2520000" marR="0" lvl="8" indent="-21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–"/>
              <a:defRPr lang="en-US" sz="1600" b="0" i="0" u="none" strike="noStrike" kern="120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defRPr>
            </a:lvl9pPr>
          </a:lstStyle>
          <a:p>
            <a:pPr lvl="0"/>
            <a:r>
              <a:rPr lang="en-US" sz="1800"/>
              <a:t>Generated 125.000 Bytes and send them to PC via UART</a:t>
            </a:r>
            <a:br>
              <a:rPr lang="en-US" sz="1800"/>
            </a:br>
            <a:endParaRPr lang="en-US" sz="1800"/>
          </a:p>
          <a:p>
            <a:pPr lvl="0"/>
            <a:r>
              <a:rPr lang="en-US" sz="1800"/>
              <a:t>Applied NIST Test Suite with 1, 10 and 20 streams on the file</a:t>
            </a:r>
            <a:br>
              <a:rPr lang="en-US" sz="1800"/>
            </a:br>
            <a:endParaRPr lang="en-US" sz="18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 smtClean="0"/>
              <a:t>SmartCard Lab | 03.07.2018 | Final Presentation Group 2</a:t>
            </a:r>
            <a:endParaRPr lang="en-US"/>
          </a:p>
        </p:txBody>
      </p:sp>
      <p:sp>
        <p:nvSpPr>
          <p:cNvPr id="6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7551B23-5F28-4172-A4AE-8D0A1E404EA4}" type="slidenum">
              <a:t>29</a:t>
            </a:fld>
            <a:endParaRPr lang="en-US"/>
          </a:p>
        </p:txBody>
      </p:sp>
      <p:sp>
        <p:nvSpPr>
          <p:cNvPr id="2" name="Titel 1"/>
          <p:cNvSpPr txBox="1">
            <a:spLocks noGrp="1"/>
          </p:cNvSpPr>
          <p:nvPr>
            <p:ph type="title" idx="4294967295"/>
          </p:nvPr>
        </p:nvSpPr>
        <p:spPr>
          <a:xfrm>
            <a:off x="320400" y="1190520"/>
            <a:ext cx="8532000" cy="426960"/>
          </a:xfrm>
        </p:spPr>
        <p:txBody>
          <a:bodyPr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–"/>
            </a:lvl2pPr>
            <a:lvl3pPr lvl="2">
              <a:buSzPct val="45000"/>
              <a:buFont typeface="StarSymbol"/>
              <a:buChar char="–"/>
            </a:lvl3pPr>
            <a:lvl4pPr lvl="3">
              <a:buSzPct val="45000"/>
              <a:buFont typeface="StarSymbol"/>
              <a:buChar char="–"/>
            </a:lvl4pPr>
            <a:lvl5pPr lvl="4">
              <a:buSzPct val="45000"/>
              <a:buFont typeface="StarSymbol"/>
              <a:buChar char="–"/>
            </a:lvl5pPr>
            <a:lvl6pPr lvl="5">
              <a:buSzPct val="45000"/>
              <a:buFont typeface="StarSymbol"/>
              <a:buChar char="–"/>
            </a:lvl6pPr>
            <a:lvl7pPr lvl="6">
              <a:buSzPct val="45000"/>
              <a:buFont typeface="StarSymbol"/>
              <a:buChar char="–"/>
            </a:lvl7pPr>
            <a:lvl8pPr lvl="7">
              <a:buSzPct val="45000"/>
              <a:buFont typeface="StarSymbol"/>
              <a:buChar char="–"/>
            </a:lvl8pPr>
            <a:lvl9pPr lvl="8">
              <a:buSzPct val="45000"/>
              <a:buFont typeface="StarSymbol"/>
              <a:buChar char="–"/>
            </a:lvl9pPr>
          </a:lstStyle>
          <a:p>
            <a:pPr lvl="0">
              <a:buNone/>
            </a:pPr>
            <a:r>
              <a:rPr lang="en-US"/>
              <a:t>PRNG – Source Code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4031999" y="2664000"/>
            <a:ext cx="3888000" cy="85824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rPr>
              <a:t>Three seeds required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pic>
        <p:nvPicPr>
          <p:cNvPr id="4" name="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432000" y="2088000"/>
            <a:ext cx="3383640" cy="32277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2"/>
          <p:cNvSpPr txBox="1"/>
          <p:nvPr/>
        </p:nvSpPr>
        <p:spPr>
          <a:xfrm>
            <a:off x="320400" y="6480000"/>
            <a:ext cx="6480000" cy="36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ctr" anchorCtr="0" compatLnSpc="0"/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de-DE" sz="1200" b="0" i="0" u="none" strike="noStrike" kern="1200" cap="none" spc="0" baseline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Arial Unicode MS" pitchFamily="2"/>
                <a:cs typeface="Tahoma" pitchFamily="2"/>
              </a:rPr>
              <a:t>SmartCard Lab | 03.07.2018 | Final Presentation Group 2</a:t>
            </a:r>
          </a:p>
        </p:txBody>
      </p:sp>
      <p:sp>
        <p:nvSpPr>
          <p:cNvPr id="3" name="Foliennummernplatzhalter 3"/>
          <p:cNvSpPr txBox="1"/>
          <p:nvPr/>
        </p:nvSpPr>
        <p:spPr>
          <a:xfrm>
            <a:off x="6840000" y="6480000"/>
            <a:ext cx="2052000" cy="36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ctr" anchorCtr="0" compatLnSpc="0"/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fld id="{383B9BDE-4CFC-4BFA-B7D1-C61922B5AC7A}" type="slidenum">
              <a:t>3</a:t>
            </a:fld>
            <a:endParaRPr lang="de-DE" sz="1200" b="0" i="0" u="none" strike="noStrike" kern="1200" cap="none" spc="0" baseline="0">
              <a:ln>
                <a:noFill/>
              </a:ln>
              <a:solidFill>
                <a:srgbClr val="000000"/>
              </a:solidFill>
              <a:latin typeface="Arial" pitchFamily="34"/>
              <a:ea typeface="Arial Unicode MS" pitchFamily="2"/>
              <a:cs typeface="Tahoma" pitchFamily="2"/>
            </a:endParaRPr>
          </a:p>
        </p:txBody>
      </p:sp>
      <p:sp>
        <p:nvSpPr>
          <p:cNvPr id="4" name="Titel 1"/>
          <p:cNvSpPr txBox="1">
            <a:spLocks noGrp="1"/>
          </p:cNvSpPr>
          <p:nvPr>
            <p:ph type="title" idx="4294967295"/>
          </p:nvPr>
        </p:nvSpPr>
        <p:spPr>
          <a:xfrm>
            <a:off x="320400" y="1175400"/>
            <a:ext cx="8532000" cy="457200"/>
          </a:xfrm>
        </p:spPr>
        <p:txBody>
          <a:bodyPr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 algn="l">
              <a:buNone/>
            </a:pPr>
            <a:r>
              <a:rPr lang="de-DE" sz="3000">
                <a:solidFill>
                  <a:srgbClr val="000000"/>
                </a:solidFill>
                <a:latin typeface="Arial" pitchFamily="18"/>
                <a:ea typeface="Microsoft YaHei" pitchFamily="2"/>
              </a:rPr>
              <a:t>Team B – Countermeasures</a:t>
            </a:r>
          </a:p>
        </p:txBody>
      </p:sp>
      <p:sp>
        <p:nvSpPr>
          <p:cNvPr id="5" name="Textplatzhalter 2"/>
          <p:cNvSpPr txBox="1">
            <a:spLocks noGrp="1"/>
          </p:cNvSpPr>
          <p:nvPr>
            <p:ph type="body" idx="4294967295"/>
          </p:nvPr>
        </p:nvSpPr>
        <p:spPr>
          <a:xfrm>
            <a:off x="320400" y="2015999"/>
            <a:ext cx="8532000" cy="1394639"/>
          </a:xfrm>
        </p:spPr>
        <p:txBody>
          <a:bodyPr/>
          <a:lstStyle>
            <a:defPPr marL="432000" lvl="0" indent="-324000"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None/>
              <a:defRPr lang="en-US" sz="32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defRPr>
            </a:defPPr>
            <a:lvl1pPr marL="432000" lvl="0" indent="-324000"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32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defRPr>
            </a:lvl1pPr>
            <a:lvl2pPr marL="864000" lvl="1" indent="-324000">
              <a:spcBef>
                <a:spcPts val="1134"/>
              </a:spcBef>
              <a:spcAft>
                <a:spcPts val="0"/>
              </a:spcAft>
              <a:buSzPct val="75000"/>
              <a:buFont typeface="StarSymbol"/>
              <a:buChar char="–"/>
              <a:defRPr lang="en-US" sz="2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defRPr>
            </a:lvl2pPr>
            <a:lvl3pPr marL="1295999" lvl="2" indent="-288000">
              <a:spcBef>
                <a:spcPts val="850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4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defRPr>
            </a:lvl3pPr>
            <a:lvl4pPr marL="1728000" lvl="3" indent="-216000">
              <a:spcBef>
                <a:spcPts val="567"/>
              </a:spcBef>
              <a:spcAft>
                <a:spcPts val="0"/>
              </a:spcAft>
              <a:buSzPct val="75000"/>
              <a:buFont typeface="StarSymbol"/>
              <a:buChar char="–"/>
              <a:defRPr lang="en-US" sz="20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defRPr>
            </a:lvl4pPr>
            <a:lvl5pPr marL="2160000" lvl="4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defRPr>
            </a:lvl5pPr>
            <a:lvl6pPr marL="2592000" lvl="5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defRPr>
            </a:lvl6pPr>
            <a:lvl7pPr marL="3024000" lvl="6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defRPr>
            </a:lvl7pPr>
            <a:lvl8pPr marL="3456000" lvl="7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defRPr>
            </a:lvl8pPr>
            <a:lvl9pPr marL="3887999" lvl="8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defRPr>
            </a:lvl9pPr>
          </a:lstStyle>
          <a:p>
            <a:pPr marL="0" lvl="0" indent="0">
              <a:spcBef>
                <a:spcPts val="0"/>
              </a:spcBef>
            </a:pPr>
            <a:r>
              <a:rPr lang="de-DE" sz="1800">
                <a:latin typeface="Arial" pitchFamily="18"/>
                <a:ea typeface="Microsoft YaHei" pitchFamily="2"/>
              </a:rPr>
              <a:t> Implemented Countermeasures</a:t>
            </a:r>
            <a:br>
              <a:rPr lang="de-DE" sz="1800">
                <a:latin typeface="Arial" pitchFamily="18"/>
                <a:ea typeface="Microsoft YaHei" pitchFamily="2"/>
              </a:rPr>
            </a:br>
            <a:endParaRPr lang="de-DE" sz="1800">
              <a:latin typeface="Arial" pitchFamily="18"/>
              <a:ea typeface="Microsoft YaHei" pitchFamily="2"/>
            </a:endParaRPr>
          </a:p>
          <a:p>
            <a:pPr marL="0" lvl="0" indent="0">
              <a:spcBef>
                <a:spcPts val="0"/>
              </a:spcBef>
            </a:pPr>
            <a:r>
              <a:rPr lang="de-DE" sz="1800">
                <a:latin typeface="Arial" pitchFamily="18"/>
                <a:ea typeface="Microsoft YaHei" pitchFamily="2"/>
              </a:rPr>
              <a:t> Impact of Countermeasures</a:t>
            </a:r>
            <a:br>
              <a:rPr lang="de-DE" sz="1800">
                <a:latin typeface="Arial" pitchFamily="18"/>
                <a:ea typeface="Microsoft YaHei" pitchFamily="2"/>
              </a:rPr>
            </a:br>
            <a:endParaRPr lang="de-DE" sz="1800">
              <a:latin typeface="Arial" pitchFamily="18"/>
              <a:ea typeface="Microsoft YaHei" pitchFamily="2"/>
            </a:endParaRPr>
          </a:p>
          <a:p>
            <a:pPr marL="0" lvl="0" indent="0">
              <a:spcBef>
                <a:spcPts val="0"/>
              </a:spcBef>
            </a:pPr>
            <a:r>
              <a:rPr lang="de-DE" sz="1800">
                <a:latin typeface="Arial" pitchFamily="18"/>
                <a:ea typeface="Microsoft YaHei" pitchFamily="2"/>
              </a:rPr>
              <a:t> Random Number Generation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 smtClean="0"/>
              <a:t>SmartCard Lab | 03.07.2018 | Final Presentation Group 2</a:t>
            </a:r>
            <a:endParaRPr lang="en-US"/>
          </a:p>
        </p:txBody>
      </p:sp>
      <p:sp>
        <p:nvSpPr>
          <p:cNvPr id="5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686D5B1-C9B4-4E80-9895-567482305D58}" type="slidenum">
              <a:t>30</a:t>
            </a:fld>
            <a:endParaRPr lang="en-US"/>
          </a:p>
        </p:txBody>
      </p:sp>
      <p:sp>
        <p:nvSpPr>
          <p:cNvPr id="2" name="Titel 1"/>
          <p:cNvSpPr txBox="1">
            <a:spLocks noGrp="1"/>
          </p:cNvSpPr>
          <p:nvPr>
            <p:ph type="title" idx="4294967295"/>
          </p:nvPr>
        </p:nvSpPr>
        <p:spPr>
          <a:xfrm>
            <a:off x="320400" y="1190520"/>
            <a:ext cx="8532000" cy="426960"/>
          </a:xfrm>
        </p:spPr>
        <p:txBody>
          <a:bodyPr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–"/>
            </a:lvl2pPr>
            <a:lvl3pPr lvl="2">
              <a:buSzPct val="45000"/>
              <a:buFont typeface="StarSymbol"/>
              <a:buChar char="–"/>
            </a:lvl3pPr>
            <a:lvl4pPr lvl="3">
              <a:buSzPct val="45000"/>
              <a:buFont typeface="StarSymbol"/>
              <a:buChar char="–"/>
            </a:lvl4pPr>
            <a:lvl5pPr lvl="4">
              <a:buSzPct val="45000"/>
              <a:buFont typeface="StarSymbol"/>
              <a:buChar char="–"/>
            </a:lvl5pPr>
            <a:lvl6pPr lvl="5">
              <a:buSzPct val="45000"/>
              <a:buFont typeface="StarSymbol"/>
              <a:buChar char="–"/>
            </a:lvl6pPr>
            <a:lvl7pPr lvl="6">
              <a:buSzPct val="45000"/>
              <a:buFont typeface="StarSymbol"/>
              <a:buChar char="–"/>
            </a:lvl7pPr>
            <a:lvl8pPr lvl="7">
              <a:buSzPct val="45000"/>
              <a:buFont typeface="StarSymbol"/>
              <a:buChar char="–"/>
            </a:lvl8pPr>
            <a:lvl9pPr lvl="8">
              <a:buSzPct val="45000"/>
              <a:buFont typeface="StarSymbol"/>
              <a:buChar char="–"/>
            </a:lvl9pPr>
          </a:lstStyle>
          <a:p>
            <a:pPr lvl="0">
              <a:buNone/>
            </a:pPr>
            <a:r>
              <a:rPr lang="en-US"/>
              <a:t>PRNG – Statistics</a:t>
            </a:r>
          </a:p>
        </p:txBody>
      </p:sp>
      <p:sp>
        <p:nvSpPr>
          <p:cNvPr id="3" name="Textplatzhalter 2"/>
          <p:cNvSpPr txBox="1">
            <a:spLocks noGrp="1"/>
          </p:cNvSpPr>
          <p:nvPr>
            <p:ph type="body" idx="4294967295"/>
          </p:nvPr>
        </p:nvSpPr>
        <p:spPr>
          <a:xfrm>
            <a:off x="320400" y="2015999"/>
            <a:ext cx="8532000" cy="1394639"/>
          </a:xfrm>
        </p:spPr>
        <p:txBody>
          <a:bodyPr/>
          <a:lstStyle>
            <a:defPPr marL="216000" marR="0" lvl="0" indent="-21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None/>
              <a:defRPr lang="en-US" sz="1600" b="0" i="0" u="none" strike="noStrike" kern="120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defRPr>
            </a:defPPr>
            <a:lvl1pPr marL="216000" marR="0" lvl="0" indent="-21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1600" b="0" i="0" u="none" strike="noStrike" kern="120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defRPr>
            </a:lvl1pPr>
            <a:lvl2pPr marL="504000" marR="0" lvl="1" indent="-21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–"/>
              <a:defRPr lang="en-US" sz="1600" b="0" i="0" u="none" strike="noStrike" kern="120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defRPr>
            </a:lvl2pPr>
            <a:lvl3pPr marL="792000" marR="0" lvl="2" indent="-21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–"/>
              <a:defRPr lang="en-US" sz="1600" b="0" i="0" u="none" strike="noStrike" kern="120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defRPr>
            </a:lvl3pPr>
            <a:lvl4pPr marL="1080000" marR="0" lvl="3" indent="-21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–"/>
              <a:defRPr lang="en-US" sz="1600" b="0" i="0" u="none" strike="noStrike" kern="120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defRPr>
            </a:lvl4pPr>
            <a:lvl5pPr marL="1368000" marR="0" lvl="4" indent="-21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–"/>
              <a:defRPr lang="en-US" sz="1600" b="0" i="0" u="none" strike="noStrike" kern="120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defRPr>
            </a:lvl5pPr>
            <a:lvl6pPr marL="1656000" marR="0" lvl="5" indent="-21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–"/>
              <a:defRPr lang="en-US" sz="1600" b="0" i="0" u="none" strike="noStrike" kern="120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defRPr>
            </a:lvl6pPr>
            <a:lvl7pPr marL="1944000" marR="0" lvl="6" indent="-21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–"/>
              <a:defRPr lang="en-US" sz="1600" b="0" i="0" u="none" strike="noStrike" kern="120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defRPr>
            </a:lvl7pPr>
            <a:lvl8pPr marL="2231999" marR="0" lvl="7" indent="-21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–"/>
              <a:defRPr lang="en-US" sz="1600" b="0" i="0" u="none" strike="noStrike" kern="120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defRPr>
            </a:lvl8pPr>
            <a:lvl9pPr marL="2520000" marR="0" lvl="8" indent="-21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–"/>
              <a:defRPr lang="en-US" sz="1600" b="0" i="0" u="none" strike="noStrike" kern="120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defRPr>
            </a:lvl9pPr>
          </a:lstStyle>
          <a:p>
            <a:pPr lvl="0"/>
            <a:r>
              <a:rPr lang="en-US"/>
              <a:t>Created 1 million bits</a:t>
            </a:r>
            <a:br>
              <a:rPr lang="en-US"/>
            </a:br>
            <a:endParaRPr lang="en-US"/>
          </a:p>
          <a:p>
            <a:pPr lvl="0"/>
            <a:r>
              <a:rPr lang="en-US"/>
              <a:t>Tested with 1, 10 and 20 streams</a:t>
            </a:r>
            <a:br>
              <a:rPr lang="en-US"/>
            </a:br>
            <a:endParaRPr lang="en-US"/>
          </a:p>
          <a:p>
            <a:pPr lvl="0"/>
            <a:r>
              <a:rPr lang="en-US"/>
              <a:t>All tests passed, results of similiar quality as reference RNG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de-DE"/>
              <a:t>Speed Improvements</a:t>
            </a:r>
          </a:p>
        </p:txBody>
      </p:sp>
      <p:sp>
        <p:nvSpPr>
          <p:cNvPr id="3" name="Inhaltsplatzhalter 2"/>
          <p:cNvSpPr txBox="1">
            <a:spLocks noGrp="1"/>
          </p:cNvSpPr>
          <p:nvPr>
            <p:ph idx="1"/>
          </p:nvPr>
        </p:nvSpPr>
        <p:spPr>
          <a:xfrm>
            <a:off x="320400" y="2015999"/>
            <a:ext cx="8531999" cy="3780720"/>
          </a:xfrm>
        </p:spPr>
        <p:txBody>
          <a:bodyPr/>
          <a:lstStyle>
            <a:defPPr marL="43200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None/>
              <a:defRPr lang="en-US" sz="32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defRPr>
            </a:defPPr>
            <a:lvl1pPr marL="43200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Char char="●"/>
              <a:defRPr lang="en-US" sz="32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defRPr>
            </a:lvl1pPr>
            <a:lvl2pPr marL="864000" lvl="1" indent="-324000">
              <a:spcBef>
                <a:spcPts val="0"/>
              </a:spcBef>
              <a:spcAft>
                <a:spcPts val="1134"/>
              </a:spcAft>
              <a:buSzPct val="75000"/>
              <a:buFont typeface="StarSymbol"/>
              <a:buChar char="–"/>
              <a:defRPr lang="en-US" sz="2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defRPr>
            </a:lvl2pPr>
            <a:lvl3pPr marL="1295999" lvl="2" indent="-288000">
              <a:spcBef>
                <a:spcPts val="0"/>
              </a:spcBef>
              <a:spcAft>
                <a:spcPts val="850"/>
              </a:spcAft>
              <a:buSzPct val="45000"/>
              <a:buFont typeface="StarSymbol"/>
              <a:buChar char="●"/>
              <a:defRPr lang="en-US" sz="24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defRPr>
            </a:lvl3pPr>
            <a:lvl4pPr marL="1728000" lvl="3" indent="-216000">
              <a:spcBef>
                <a:spcPts val="0"/>
              </a:spcBef>
              <a:spcAft>
                <a:spcPts val="567"/>
              </a:spcAft>
              <a:buSzPct val="75000"/>
              <a:buFont typeface="StarSymbol"/>
              <a:buChar char="–"/>
              <a:defRPr lang="en-US" sz="20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defRPr>
            </a:lvl4pPr>
            <a:lvl5pPr marL="2160000" lvl="4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defRPr>
            </a:lvl5pPr>
            <a:lvl6pPr marL="2591999" lvl="5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defRPr>
            </a:lvl6pPr>
            <a:lvl7pPr marL="3023999" lvl="6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defRPr>
            </a:lvl7pPr>
            <a:lvl8pPr marL="3456000" lvl="7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defRPr>
            </a:lvl8pPr>
            <a:lvl9pPr marL="3887999" lvl="8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defRPr>
            </a:lvl9pPr>
          </a:lstStyle>
          <a:p>
            <a:pPr marL="0" lvl="0" indent="0">
              <a:spcAft>
                <a:spcPts val="0"/>
              </a:spcAft>
            </a:pPr>
            <a:r>
              <a:rPr lang="de-DE" sz="1800">
                <a:latin typeface="Arial" pitchFamily="18"/>
                <a:ea typeface="Microsoft YaHei" pitchFamily="2"/>
              </a:rPr>
              <a:t> Massive speed improvements by getting rid of for loops</a:t>
            </a:r>
          </a:p>
          <a:p>
            <a:pPr marL="0" lvl="2" indent="0">
              <a:spcAft>
                <a:spcPts val="0"/>
              </a:spcAft>
              <a:buNone/>
            </a:pPr>
            <a:r>
              <a:rPr lang="de-DE" sz="1800">
                <a:latin typeface="Arial" pitchFamily="18"/>
                <a:ea typeface="Microsoft YaHei" pitchFamily="2"/>
              </a:rPr>
              <a:t> 	- replace them by using vector operations</a:t>
            </a:r>
          </a:p>
          <a:p>
            <a:pPr marL="0" lvl="2" indent="0">
              <a:spcAft>
                <a:spcPts val="0"/>
              </a:spcAft>
              <a:buNone/>
            </a:pPr>
            <a:endParaRPr lang="de-DE" sz="1800">
              <a:latin typeface="Arial" pitchFamily="18"/>
              <a:ea typeface="Microsoft YaHei" pitchFamily="2"/>
            </a:endParaRPr>
          </a:p>
          <a:p>
            <a:pPr marL="0" lvl="2" indent="0">
              <a:spcAft>
                <a:spcPts val="0"/>
              </a:spcAft>
              <a:buNone/>
            </a:pPr>
            <a:r>
              <a:rPr lang="de-DE" sz="1800">
                <a:latin typeface="Arial" pitchFamily="18"/>
                <a:ea typeface="Microsoft YaHei" pitchFamily="2"/>
              </a:rPr>
              <a:t> </a:t>
            </a:r>
          </a:p>
        </p:txBody>
      </p:sp>
      <p:graphicFrame>
        <p:nvGraphicFramePr>
          <p:cNvPr id="4" name="Diagramm 3"/>
          <p:cNvGraphicFramePr/>
          <p:nvPr/>
        </p:nvGraphicFramePr>
        <p:xfrm>
          <a:off x="683640" y="2988360"/>
          <a:ext cx="6991199" cy="28479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Textfeld 4"/>
          <p:cNvSpPr txBox="1"/>
          <p:nvPr/>
        </p:nvSpPr>
        <p:spPr>
          <a:xfrm rot="16200000">
            <a:off x="392787" y="4287115"/>
            <a:ext cx="864097" cy="282534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300" b="0" i="0" u="none" strike="noStrike" kern="1200" cap="none" dirty="0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time in s</a:t>
            </a:r>
          </a:p>
        </p:txBody>
      </p:sp>
    </p:spTree>
    <p:extLst>
      <p:ext uri="{BB962C8B-B14F-4D97-AF65-F5344CB8AC3E}">
        <p14:creationId xmlns:p14="http://schemas.microsoft.com/office/powerpoint/2010/main" val="17993769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de-DE"/>
              <a:t>Trace alignment</a:t>
            </a:r>
          </a:p>
        </p:txBody>
      </p:sp>
      <p:sp>
        <p:nvSpPr>
          <p:cNvPr id="3" name="Inhaltsplatzhalter 2"/>
          <p:cNvSpPr txBox="1">
            <a:spLocks noGrp="1"/>
          </p:cNvSpPr>
          <p:nvPr>
            <p:ph idx="1"/>
          </p:nvPr>
        </p:nvSpPr>
        <p:spPr>
          <a:xfrm>
            <a:off x="320400" y="2015999"/>
            <a:ext cx="8531999" cy="3636359"/>
          </a:xfrm>
        </p:spPr>
        <p:txBody>
          <a:bodyPr/>
          <a:lstStyle>
            <a:defPPr marL="43200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None/>
              <a:defRPr lang="en-US" sz="32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defRPr>
            </a:defPPr>
            <a:lvl1pPr marL="43200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Char char="●"/>
              <a:defRPr lang="en-US" sz="32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defRPr>
            </a:lvl1pPr>
            <a:lvl2pPr marL="864000" lvl="1" indent="-324000">
              <a:spcBef>
                <a:spcPts val="0"/>
              </a:spcBef>
              <a:spcAft>
                <a:spcPts val="1134"/>
              </a:spcAft>
              <a:buSzPct val="75000"/>
              <a:buFont typeface="StarSymbol"/>
              <a:buChar char="–"/>
              <a:defRPr lang="en-US" sz="2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defRPr>
            </a:lvl2pPr>
            <a:lvl3pPr marL="1295999" lvl="2" indent="-288000">
              <a:spcBef>
                <a:spcPts val="0"/>
              </a:spcBef>
              <a:spcAft>
                <a:spcPts val="850"/>
              </a:spcAft>
              <a:buSzPct val="45000"/>
              <a:buFont typeface="StarSymbol"/>
              <a:buChar char="●"/>
              <a:defRPr lang="en-US" sz="24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defRPr>
            </a:lvl3pPr>
            <a:lvl4pPr marL="1728000" lvl="3" indent="-216000">
              <a:spcBef>
                <a:spcPts val="0"/>
              </a:spcBef>
              <a:spcAft>
                <a:spcPts val="567"/>
              </a:spcAft>
              <a:buSzPct val="75000"/>
              <a:buFont typeface="StarSymbol"/>
              <a:buChar char="–"/>
              <a:defRPr lang="en-US" sz="20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defRPr>
            </a:lvl4pPr>
            <a:lvl5pPr marL="2160000" lvl="4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defRPr>
            </a:lvl5pPr>
            <a:lvl6pPr marL="2591999" lvl="5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defRPr>
            </a:lvl6pPr>
            <a:lvl7pPr marL="3023999" lvl="6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defRPr>
            </a:lvl7pPr>
            <a:lvl8pPr marL="3456000" lvl="7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defRPr>
            </a:lvl8pPr>
            <a:lvl9pPr marL="3887999" lvl="8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defRPr>
            </a:lvl9pPr>
          </a:lstStyle>
          <a:p>
            <a:pPr marL="285840" lvl="0" indent="-285840">
              <a:spcAft>
                <a:spcPts val="0"/>
              </a:spcAft>
            </a:pPr>
            <a:r>
              <a:rPr lang="de-DE" sz="1800" dirty="0">
                <a:latin typeface="Arial" pitchFamily="18"/>
                <a:ea typeface="Microsoft YaHei" pitchFamily="2"/>
              </a:rPr>
              <a:t>X-Values = </a:t>
            </a:r>
            <a:r>
              <a:rPr lang="de-DE" sz="1800" dirty="0" err="1">
                <a:latin typeface="Arial" pitchFamily="18"/>
                <a:ea typeface="Microsoft YaHei" pitchFamily="2"/>
              </a:rPr>
              <a:t>comparison</a:t>
            </a:r>
            <a:r>
              <a:rPr lang="de-DE" sz="1800" dirty="0">
                <a:latin typeface="Arial" pitchFamily="18"/>
                <a:ea typeface="Microsoft YaHei" pitchFamily="2"/>
              </a:rPr>
              <a:t> </a:t>
            </a:r>
            <a:r>
              <a:rPr lang="de-DE" sz="1800" dirty="0" err="1">
                <a:latin typeface="Arial" pitchFamily="18"/>
                <a:ea typeface="Microsoft YaHei" pitchFamily="2"/>
              </a:rPr>
              <a:t>trace</a:t>
            </a:r>
            <a:r>
              <a:rPr lang="de-DE" sz="1800" dirty="0">
                <a:latin typeface="Arial" pitchFamily="18"/>
                <a:ea typeface="Microsoft YaHei" pitchFamily="2"/>
              </a:rPr>
              <a:t> (</a:t>
            </a:r>
            <a:r>
              <a:rPr lang="de-DE" sz="1800" dirty="0" err="1">
                <a:latin typeface="Arial" pitchFamily="18"/>
                <a:ea typeface="Microsoft YaHei" pitchFamily="2"/>
              </a:rPr>
              <a:t>first</a:t>
            </a:r>
            <a:r>
              <a:rPr lang="de-DE" sz="1800" dirty="0">
                <a:latin typeface="Arial" pitchFamily="18"/>
                <a:ea typeface="Microsoft YaHei" pitchFamily="2"/>
              </a:rPr>
              <a:t> </a:t>
            </a:r>
            <a:r>
              <a:rPr lang="de-DE" sz="1800" dirty="0" err="1">
                <a:latin typeface="Arial" pitchFamily="18"/>
                <a:ea typeface="Microsoft YaHei" pitchFamily="2"/>
              </a:rPr>
              <a:t>tarce</a:t>
            </a:r>
            <a:r>
              <a:rPr lang="de-DE" sz="1800" dirty="0">
                <a:latin typeface="Arial" pitchFamily="18"/>
                <a:ea typeface="Microsoft YaHei" pitchFamily="2"/>
              </a:rPr>
              <a:t>)</a:t>
            </a:r>
          </a:p>
          <a:p>
            <a:pPr marL="285840" lvl="0" indent="-285840">
              <a:spcAft>
                <a:spcPts val="0"/>
              </a:spcAft>
            </a:pPr>
            <a:r>
              <a:rPr lang="de-DE" sz="1800" dirty="0">
                <a:latin typeface="Arial" pitchFamily="18"/>
                <a:ea typeface="Microsoft YaHei" pitchFamily="2"/>
              </a:rPr>
              <a:t>Y-Values = </a:t>
            </a:r>
            <a:r>
              <a:rPr lang="de-DE" sz="1800" dirty="0" err="1" smtClean="0">
                <a:latin typeface="Arial" pitchFamily="18"/>
                <a:ea typeface="Microsoft YaHei" pitchFamily="2"/>
              </a:rPr>
              <a:t>trace</a:t>
            </a:r>
            <a:endParaRPr lang="de-DE" sz="1800" dirty="0">
              <a:latin typeface="Arial" pitchFamily="18"/>
              <a:ea typeface="Microsoft YaHei" pitchFamily="2"/>
            </a:endParaRPr>
          </a:p>
          <a:p>
            <a:pPr marL="285840" lvl="0" indent="-285840">
              <a:spcAft>
                <a:spcPts val="0"/>
              </a:spcAft>
            </a:pPr>
            <a:r>
              <a:rPr lang="de-DE" sz="1800" dirty="0" err="1">
                <a:latin typeface="Arial" pitchFamily="18"/>
                <a:ea typeface="Microsoft YaHei" pitchFamily="2"/>
              </a:rPr>
              <a:t>Choose</a:t>
            </a:r>
            <a:r>
              <a:rPr lang="de-DE" sz="1800" dirty="0">
                <a:latin typeface="Arial" pitchFamily="18"/>
                <a:ea typeface="Microsoft YaHei" pitchFamily="2"/>
              </a:rPr>
              <a:t> </a:t>
            </a:r>
            <a:r>
              <a:rPr lang="de-DE" sz="1800" dirty="0" err="1">
                <a:latin typeface="Arial" pitchFamily="18"/>
                <a:ea typeface="Microsoft YaHei" pitchFamily="2"/>
              </a:rPr>
              <a:t>the</a:t>
            </a:r>
            <a:r>
              <a:rPr lang="de-DE" sz="1800" dirty="0">
                <a:latin typeface="Arial" pitchFamily="18"/>
                <a:ea typeface="Microsoft YaHei" pitchFamily="2"/>
              </a:rPr>
              <a:t> </a:t>
            </a:r>
            <a:r>
              <a:rPr lang="de-DE" sz="1800" dirty="0" err="1">
                <a:latin typeface="Arial" pitchFamily="18"/>
                <a:ea typeface="Microsoft YaHei" pitchFamily="2"/>
              </a:rPr>
              <a:t>shift</a:t>
            </a:r>
            <a:r>
              <a:rPr lang="de-DE" sz="1800" dirty="0">
                <a:latin typeface="Arial" pitchFamily="18"/>
                <a:ea typeface="Microsoft YaHei" pitchFamily="2"/>
              </a:rPr>
              <a:t> in </a:t>
            </a:r>
            <a:r>
              <a:rPr lang="de-DE" sz="1800" dirty="0" err="1">
                <a:latin typeface="Arial" pitchFamily="18"/>
                <a:ea typeface="Microsoft YaHei" pitchFamily="2"/>
              </a:rPr>
              <a:t>percent</a:t>
            </a:r>
            <a:r>
              <a:rPr lang="de-DE" sz="1800" dirty="0">
                <a:latin typeface="Arial" pitchFamily="18"/>
                <a:ea typeface="Microsoft YaHei" pitchFamily="2"/>
              </a:rPr>
              <a:t> (</a:t>
            </a:r>
            <a:r>
              <a:rPr lang="de-DE" sz="1800" dirty="0" err="1">
                <a:latin typeface="Arial" pitchFamily="18"/>
                <a:ea typeface="Microsoft YaHei" pitchFamily="2"/>
              </a:rPr>
              <a:t>should</a:t>
            </a:r>
            <a:r>
              <a:rPr lang="de-DE" sz="1800" dirty="0">
                <a:latin typeface="Arial" pitchFamily="18"/>
                <a:ea typeface="Microsoft YaHei" pitchFamily="2"/>
              </a:rPr>
              <a:t> </a:t>
            </a:r>
            <a:r>
              <a:rPr lang="de-DE" sz="1800" dirty="0" err="1">
                <a:latin typeface="Arial" pitchFamily="18"/>
                <a:ea typeface="Microsoft YaHei" pitchFamily="2"/>
              </a:rPr>
              <a:t>be</a:t>
            </a:r>
            <a:r>
              <a:rPr lang="de-DE" sz="1800" dirty="0">
                <a:latin typeface="Arial" pitchFamily="18"/>
                <a:ea typeface="Microsoft YaHei" pitchFamily="2"/>
              </a:rPr>
              <a:t> </a:t>
            </a:r>
            <a:r>
              <a:rPr lang="de-DE" sz="1800" dirty="0" err="1">
                <a:latin typeface="Arial" pitchFamily="18"/>
                <a:ea typeface="Microsoft YaHei" pitchFamily="2"/>
              </a:rPr>
              <a:t>about</a:t>
            </a:r>
            <a:r>
              <a:rPr lang="de-DE" sz="1800" dirty="0">
                <a:latin typeface="Arial" pitchFamily="18"/>
                <a:ea typeface="Microsoft YaHei" pitchFamily="2"/>
              </a:rPr>
              <a:t> 100 </a:t>
            </a:r>
            <a:r>
              <a:rPr lang="de-DE" sz="1800" dirty="0" err="1">
                <a:latin typeface="Arial" pitchFamily="18"/>
                <a:ea typeface="Microsoft YaHei" pitchFamily="2"/>
              </a:rPr>
              <a:t>samples</a:t>
            </a:r>
            <a:r>
              <a:rPr lang="de-DE" sz="1800" dirty="0" smtClean="0">
                <a:latin typeface="Arial" pitchFamily="18"/>
                <a:ea typeface="Microsoft YaHei" pitchFamily="2"/>
              </a:rPr>
              <a:t>)</a:t>
            </a:r>
          </a:p>
          <a:p>
            <a:pPr marL="285840" lvl="0" indent="-285840">
              <a:spcAft>
                <a:spcPts val="0"/>
              </a:spcAft>
            </a:pPr>
            <a:endParaRPr lang="de-DE" sz="1800" dirty="0">
              <a:latin typeface="Arial" pitchFamily="18"/>
              <a:ea typeface="Microsoft YaHei" pitchFamily="2"/>
            </a:endParaRPr>
          </a:p>
          <a:p>
            <a:pPr marL="285840" lvl="0" indent="-285840">
              <a:spcAft>
                <a:spcPts val="0"/>
              </a:spcAft>
            </a:pPr>
            <a:endParaRPr lang="de-DE" sz="1800" dirty="0" smtClean="0">
              <a:latin typeface="Arial" pitchFamily="18"/>
              <a:ea typeface="Microsoft YaHei" pitchFamily="2"/>
            </a:endParaRPr>
          </a:p>
          <a:p>
            <a:pPr marL="285840" lvl="0" indent="-285840">
              <a:spcAft>
                <a:spcPts val="0"/>
              </a:spcAft>
            </a:pPr>
            <a:endParaRPr lang="de-DE" sz="1800" dirty="0">
              <a:latin typeface="Arial" pitchFamily="18"/>
              <a:ea typeface="Microsoft YaHei" pitchFamily="2"/>
            </a:endParaRPr>
          </a:p>
          <a:p>
            <a:pPr marL="285840" lvl="0" indent="-285840">
              <a:spcAft>
                <a:spcPts val="0"/>
              </a:spcAft>
            </a:pPr>
            <a:endParaRPr lang="de-DE" sz="1800" dirty="0" smtClean="0">
              <a:latin typeface="Arial" pitchFamily="18"/>
              <a:ea typeface="Microsoft YaHei" pitchFamily="2"/>
            </a:endParaRPr>
          </a:p>
          <a:p>
            <a:pPr marL="285840" lvl="0" indent="-285840">
              <a:spcAft>
                <a:spcPts val="0"/>
              </a:spcAft>
            </a:pPr>
            <a:endParaRPr lang="de-DE" sz="1800" dirty="0">
              <a:latin typeface="Arial" pitchFamily="18"/>
              <a:ea typeface="Microsoft YaHei" pitchFamily="2"/>
            </a:endParaRPr>
          </a:p>
          <a:p>
            <a:pPr marL="285840" lvl="0" indent="-285840">
              <a:spcAft>
                <a:spcPts val="0"/>
              </a:spcAft>
            </a:pPr>
            <a:r>
              <a:rPr lang="de-DE" sz="1800" dirty="0">
                <a:latin typeface="Arial" pitchFamily="18"/>
                <a:ea typeface="Microsoft YaHei" pitchFamily="2"/>
              </a:rPr>
              <a:t>Find </a:t>
            </a:r>
            <a:r>
              <a:rPr lang="de-DE" sz="1800" dirty="0" err="1">
                <a:latin typeface="Arial" pitchFamily="18"/>
                <a:ea typeface="Microsoft YaHei" pitchFamily="2"/>
              </a:rPr>
              <a:t>lowest</a:t>
            </a:r>
            <a:r>
              <a:rPr lang="de-DE" sz="1800" dirty="0">
                <a:latin typeface="Arial" pitchFamily="18"/>
                <a:ea typeface="Microsoft YaHei" pitchFamily="2"/>
              </a:rPr>
              <a:t> absolute </a:t>
            </a:r>
            <a:r>
              <a:rPr lang="de-DE" sz="1800" dirty="0" err="1">
                <a:latin typeface="Arial" pitchFamily="18"/>
                <a:ea typeface="Microsoft YaHei" pitchFamily="2"/>
              </a:rPr>
              <a:t>difference</a:t>
            </a:r>
            <a:r>
              <a:rPr lang="de-DE" sz="1800" dirty="0">
                <a:latin typeface="Arial" pitchFamily="18"/>
                <a:ea typeface="Microsoft YaHei" pitchFamily="2"/>
              </a:rPr>
              <a:t> </a:t>
            </a:r>
            <a:r>
              <a:rPr lang="de-DE" sz="1800" dirty="0" err="1">
                <a:latin typeface="Arial" pitchFamily="18"/>
                <a:ea typeface="Microsoft YaHei" pitchFamily="2"/>
              </a:rPr>
              <a:t>of</a:t>
            </a:r>
            <a:r>
              <a:rPr lang="de-DE" sz="1800" dirty="0">
                <a:latin typeface="Arial" pitchFamily="18"/>
                <a:ea typeface="Microsoft YaHei" pitchFamily="2"/>
              </a:rPr>
              <a:t> all </a:t>
            </a:r>
            <a:r>
              <a:rPr lang="de-DE" sz="1800" dirty="0" err="1">
                <a:latin typeface="Arial" pitchFamily="18"/>
                <a:ea typeface="Microsoft YaHei" pitchFamily="2"/>
              </a:rPr>
              <a:t>shifts</a:t>
            </a:r>
            <a:endParaRPr lang="de-DE" sz="1800" dirty="0">
              <a:latin typeface="Arial" pitchFamily="18"/>
              <a:ea typeface="Microsoft YaHei" pitchFamily="2"/>
            </a:endParaRPr>
          </a:p>
          <a:p>
            <a:pPr marL="285840" lvl="0" indent="-285840">
              <a:spcAft>
                <a:spcPts val="0"/>
              </a:spcAft>
            </a:pPr>
            <a:r>
              <a:rPr lang="de-DE" sz="1800" dirty="0">
                <a:latin typeface="Arial" pitchFamily="18"/>
                <a:ea typeface="Microsoft YaHei" pitchFamily="2"/>
              </a:rPr>
              <a:t>After </a:t>
            </a:r>
            <a:r>
              <a:rPr lang="de-DE" sz="1800" dirty="0" err="1">
                <a:latin typeface="Arial" pitchFamily="18"/>
                <a:ea typeface="Microsoft YaHei" pitchFamily="2"/>
              </a:rPr>
              <a:t>trace</a:t>
            </a:r>
            <a:r>
              <a:rPr lang="de-DE" sz="1800" dirty="0">
                <a:latin typeface="Arial" pitchFamily="18"/>
                <a:ea typeface="Microsoft YaHei" pitchFamily="2"/>
              </a:rPr>
              <a:t> </a:t>
            </a:r>
            <a:r>
              <a:rPr lang="de-DE" sz="1800" dirty="0" err="1">
                <a:latin typeface="Arial" pitchFamily="18"/>
                <a:ea typeface="Microsoft YaHei" pitchFamily="2"/>
              </a:rPr>
              <a:t>alignment</a:t>
            </a:r>
            <a:r>
              <a:rPr lang="de-DE" sz="1800" dirty="0">
                <a:latin typeface="Arial" pitchFamily="18"/>
                <a:ea typeface="Microsoft YaHei" pitchFamily="2"/>
              </a:rPr>
              <a:t> </a:t>
            </a:r>
            <a:r>
              <a:rPr lang="de-DE" sz="1800" dirty="0" err="1">
                <a:latin typeface="Arial" pitchFamily="18"/>
                <a:ea typeface="Microsoft YaHei" pitchFamily="2"/>
              </a:rPr>
              <a:t>less</a:t>
            </a:r>
            <a:r>
              <a:rPr lang="de-DE" sz="1800" dirty="0">
                <a:latin typeface="Arial" pitchFamily="18"/>
                <a:ea typeface="Microsoft YaHei" pitchFamily="2"/>
              </a:rPr>
              <a:t> </a:t>
            </a:r>
            <a:r>
              <a:rPr lang="de-DE" sz="1800" dirty="0" err="1">
                <a:latin typeface="Arial" pitchFamily="18"/>
                <a:ea typeface="Microsoft YaHei" pitchFamily="2"/>
              </a:rPr>
              <a:t>samples</a:t>
            </a:r>
            <a:endParaRPr lang="de-DE" sz="1800" dirty="0">
              <a:latin typeface="Arial" pitchFamily="18"/>
              <a:ea typeface="Microsoft YaHei" pitchFamily="2"/>
            </a:endParaRPr>
          </a:p>
          <a:p>
            <a:pPr marL="285840" lvl="0" indent="-285840">
              <a:spcAft>
                <a:spcPts val="0"/>
              </a:spcAft>
            </a:pPr>
            <a:endParaRPr lang="de-DE" sz="1800" dirty="0">
              <a:latin typeface="Arial" pitchFamily="18"/>
              <a:ea typeface="Microsoft YaHei" pitchFamily="2"/>
            </a:endParaRPr>
          </a:p>
          <a:p>
            <a:pPr marL="285840" lvl="0" indent="-285840">
              <a:spcAft>
                <a:spcPts val="0"/>
              </a:spcAft>
            </a:pPr>
            <a:endParaRPr lang="de-DE" sz="1800" dirty="0">
              <a:latin typeface="Arial" pitchFamily="18"/>
              <a:ea typeface="Microsoft YaHei" pitchFamily="2"/>
            </a:endParaRPr>
          </a:p>
          <a:p>
            <a:pPr marL="285840" lvl="0" indent="-285840">
              <a:spcAft>
                <a:spcPts val="0"/>
              </a:spcAft>
            </a:pPr>
            <a:endParaRPr lang="de-DE" sz="1800" dirty="0">
              <a:latin typeface="Arial" pitchFamily="18"/>
              <a:ea typeface="Microsoft YaHei" pitchFamily="2"/>
            </a:endParaRPr>
          </a:p>
          <a:p>
            <a:pPr marL="285840" lvl="0" indent="-285840">
              <a:spcAft>
                <a:spcPts val="0"/>
              </a:spcAft>
            </a:pPr>
            <a:endParaRPr lang="de-DE" sz="1800" dirty="0">
              <a:latin typeface="Arial" pitchFamily="18"/>
              <a:ea typeface="Microsoft YaHei" pitchFamily="2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899591" y="3132237"/>
            <a:ext cx="6649919" cy="127043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127518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de-DE"/>
              <a:t>Trace alignment</a:t>
            </a:r>
          </a:p>
        </p:txBody>
      </p:sp>
      <p:sp>
        <p:nvSpPr>
          <p:cNvPr id="3" name="Textplatzhalter 4"/>
          <p:cNvSpPr txBox="1">
            <a:spLocks noGrp="1"/>
          </p:cNvSpPr>
          <p:nvPr>
            <p:ph type="body" idx="1"/>
          </p:nvPr>
        </p:nvSpPr>
        <p:spPr/>
        <p:txBody>
          <a:bodyPr anchorCtr="1"/>
          <a:lstStyle>
            <a:defPPr marL="43200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None/>
              <a:defRPr lang="en-US" sz="32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defRPr>
            </a:defPPr>
            <a:lvl1pPr marL="43200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Char char="●"/>
              <a:defRPr lang="en-US" sz="32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defRPr>
            </a:lvl1pPr>
            <a:lvl2pPr marL="864000" lvl="1" indent="-324000">
              <a:spcBef>
                <a:spcPts val="0"/>
              </a:spcBef>
              <a:spcAft>
                <a:spcPts val="1134"/>
              </a:spcAft>
              <a:buSzPct val="75000"/>
              <a:buFont typeface="StarSymbol"/>
              <a:buChar char="–"/>
              <a:defRPr lang="en-US" sz="2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defRPr>
            </a:lvl2pPr>
            <a:lvl3pPr marL="1295999" lvl="2" indent="-288000">
              <a:spcBef>
                <a:spcPts val="0"/>
              </a:spcBef>
              <a:spcAft>
                <a:spcPts val="850"/>
              </a:spcAft>
              <a:buSzPct val="45000"/>
              <a:buFont typeface="StarSymbol"/>
              <a:buChar char="●"/>
              <a:defRPr lang="en-US" sz="24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defRPr>
            </a:lvl3pPr>
            <a:lvl4pPr marL="1728000" lvl="3" indent="-216000">
              <a:spcBef>
                <a:spcPts val="0"/>
              </a:spcBef>
              <a:spcAft>
                <a:spcPts val="567"/>
              </a:spcAft>
              <a:buSzPct val="75000"/>
              <a:buFont typeface="StarSymbol"/>
              <a:buChar char="–"/>
              <a:defRPr lang="en-US" sz="20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defRPr>
            </a:lvl4pPr>
            <a:lvl5pPr marL="2160000" lvl="4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defRPr>
            </a:lvl5pPr>
            <a:lvl6pPr marL="2591999" lvl="5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defRPr>
            </a:lvl6pPr>
            <a:lvl7pPr marL="3023999" lvl="6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defRPr>
            </a:lvl7pPr>
            <a:lvl8pPr marL="3456000" lvl="7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defRPr>
            </a:lvl8pPr>
            <a:lvl9pPr marL="3887999" lvl="8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defRPr>
            </a:lvl9pPr>
          </a:lstStyle>
          <a:p>
            <a:pPr marL="0" lvl="0" indent="0" algn="ctr">
              <a:spcAft>
                <a:spcPts val="0"/>
              </a:spcAft>
              <a:buNone/>
            </a:pPr>
            <a:r>
              <a:rPr lang="de-DE" sz="2400" b="1">
                <a:latin typeface="Arial" pitchFamily="18"/>
                <a:ea typeface="Microsoft YaHei" pitchFamily="2"/>
              </a:rPr>
              <a:t>Trace alignment with no protection</a:t>
            </a:r>
          </a:p>
        </p:txBody>
      </p:sp>
      <p:sp>
        <p:nvSpPr>
          <p:cNvPr id="4" name="Inhaltsplatzhalter 5"/>
          <p:cNvSpPr txBox="1">
            <a:spLocks noGrp="1"/>
          </p:cNvSpPr>
          <p:nvPr>
            <p:ph type="body" idx="3"/>
          </p:nvPr>
        </p:nvSpPr>
        <p:spPr>
          <a:xfrm>
            <a:off x="630359" y="2498760"/>
            <a:ext cx="3998879" cy="3675239"/>
          </a:xfrm>
        </p:spPr>
        <p:txBody>
          <a:bodyPr anchor="t"/>
          <a:lstStyle>
            <a:defPPr marL="43200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None/>
              <a:defRPr lang="en-US" sz="32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defRPr>
            </a:defPPr>
            <a:lvl1pPr marL="43200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Char char="●"/>
              <a:defRPr lang="en-US" sz="32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defRPr>
            </a:lvl1pPr>
            <a:lvl2pPr marL="864000" lvl="1" indent="-324000">
              <a:spcBef>
                <a:spcPts val="0"/>
              </a:spcBef>
              <a:spcAft>
                <a:spcPts val="1134"/>
              </a:spcAft>
              <a:buSzPct val="75000"/>
              <a:buFont typeface="StarSymbol"/>
              <a:buChar char="–"/>
              <a:defRPr lang="en-US" sz="2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defRPr>
            </a:lvl2pPr>
            <a:lvl3pPr marL="1295999" lvl="2" indent="-288000">
              <a:spcBef>
                <a:spcPts val="0"/>
              </a:spcBef>
              <a:spcAft>
                <a:spcPts val="850"/>
              </a:spcAft>
              <a:buSzPct val="45000"/>
              <a:buFont typeface="StarSymbol"/>
              <a:buChar char="●"/>
              <a:defRPr lang="en-US" sz="24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defRPr>
            </a:lvl3pPr>
            <a:lvl4pPr marL="1728000" lvl="3" indent="-216000">
              <a:spcBef>
                <a:spcPts val="0"/>
              </a:spcBef>
              <a:spcAft>
                <a:spcPts val="567"/>
              </a:spcAft>
              <a:buSzPct val="75000"/>
              <a:buFont typeface="StarSymbol"/>
              <a:buChar char="–"/>
              <a:defRPr lang="en-US" sz="20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defRPr>
            </a:lvl4pPr>
            <a:lvl5pPr marL="2160000" lvl="4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defRPr>
            </a:lvl5pPr>
            <a:lvl6pPr marL="2591999" lvl="5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defRPr>
            </a:lvl6pPr>
            <a:lvl7pPr marL="3023999" lvl="6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defRPr>
            </a:lvl7pPr>
            <a:lvl8pPr marL="3456000" lvl="7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defRPr>
            </a:lvl8pPr>
            <a:lvl9pPr marL="3887999" lvl="8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defRPr>
            </a:lvl9pPr>
          </a:lstStyle>
          <a:p>
            <a:pPr marL="0" lvl="0" indent="0">
              <a:spcAft>
                <a:spcPts val="0"/>
              </a:spcAft>
              <a:buNone/>
            </a:pPr>
            <a:endParaRPr lang="de-DE" sz="1600">
              <a:latin typeface="Arial" pitchFamily="18"/>
              <a:ea typeface="Microsoft YaHei" pitchFamily="2"/>
            </a:endParaRPr>
          </a:p>
          <a:p>
            <a:pPr marL="0" lvl="0" indent="0">
              <a:spcAft>
                <a:spcPts val="0"/>
              </a:spcAft>
              <a:buNone/>
            </a:pPr>
            <a:endParaRPr lang="de-DE" sz="1600">
              <a:latin typeface="Arial" pitchFamily="18"/>
              <a:ea typeface="Microsoft YaHei" pitchFamily="2"/>
            </a:endParaRPr>
          </a:p>
          <a:p>
            <a:pPr marL="0" lvl="0" indent="0">
              <a:spcAft>
                <a:spcPts val="0"/>
              </a:spcAft>
              <a:buNone/>
            </a:pPr>
            <a:endParaRPr lang="de-DE" sz="1600">
              <a:latin typeface="Arial" pitchFamily="18"/>
              <a:ea typeface="Microsoft YaHei" pitchFamily="2"/>
            </a:endParaRPr>
          </a:p>
          <a:p>
            <a:pPr marL="0" lvl="0" indent="0">
              <a:spcAft>
                <a:spcPts val="0"/>
              </a:spcAft>
              <a:buNone/>
            </a:pPr>
            <a:endParaRPr lang="de-DE" sz="1600">
              <a:latin typeface="Arial" pitchFamily="18"/>
              <a:ea typeface="Microsoft YaHei" pitchFamily="2"/>
            </a:endParaRPr>
          </a:p>
          <a:p>
            <a:pPr marL="0" lvl="0" indent="0">
              <a:spcAft>
                <a:spcPts val="0"/>
              </a:spcAft>
              <a:buNone/>
            </a:pPr>
            <a:endParaRPr lang="de-DE" sz="1600">
              <a:latin typeface="Arial" pitchFamily="18"/>
              <a:ea typeface="Microsoft YaHei" pitchFamily="2"/>
            </a:endParaRPr>
          </a:p>
          <a:p>
            <a:pPr marL="0" lvl="0" indent="0">
              <a:spcAft>
                <a:spcPts val="0"/>
              </a:spcAft>
              <a:buNone/>
            </a:pPr>
            <a:endParaRPr lang="de-DE" sz="1600">
              <a:latin typeface="Arial" pitchFamily="18"/>
              <a:ea typeface="Microsoft YaHei" pitchFamily="2"/>
            </a:endParaRPr>
          </a:p>
          <a:p>
            <a:pPr marL="0" lvl="0" indent="0">
              <a:spcAft>
                <a:spcPts val="0"/>
              </a:spcAft>
              <a:buNone/>
            </a:pPr>
            <a:endParaRPr lang="de-DE" sz="1600">
              <a:latin typeface="Arial" pitchFamily="18"/>
              <a:ea typeface="Microsoft YaHei" pitchFamily="2"/>
            </a:endParaRPr>
          </a:p>
          <a:p>
            <a:pPr marL="0" lvl="0" indent="0">
              <a:spcAft>
                <a:spcPts val="0"/>
              </a:spcAft>
              <a:buNone/>
            </a:pPr>
            <a:endParaRPr lang="de-DE" sz="1600">
              <a:latin typeface="Arial" pitchFamily="18"/>
              <a:ea typeface="Microsoft YaHei" pitchFamily="2"/>
            </a:endParaRPr>
          </a:p>
          <a:p>
            <a:pPr marL="0" lvl="0" indent="0">
              <a:spcAft>
                <a:spcPts val="0"/>
              </a:spcAft>
              <a:buNone/>
            </a:pPr>
            <a:endParaRPr lang="de-DE" sz="1600">
              <a:latin typeface="Arial" pitchFamily="18"/>
              <a:ea typeface="Microsoft YaHei" pitchFamily="2"/>
            </a:endParaRPr>
          </a:p>
          <a:p>
            <a:pPr marL="0" lvl="0" indent="0">
              <a:spcAft>
                <a:spcPts val="0"/>
              </a:spcAft>
              <a:buNone/>
            </a:pPr>
            <a:endParaRPr lang="de-DE" sz="1600">
              <a:latin typeface="Arial" pitchFamily="18"/>
              <a:ea typeface="Microsoft YaHei" pitchFamily="2"/>
            </a:endParaRPr>
          </a:p>
          <a:p>
            <a:pPr marL="0" lvl="0" indent="0">
              <a:spcAft>
                <a:spcPts val="0"/>
              </a:spcAft>
            </a:pPr>
            <a:r>
              <a:rPr lang="de-DE" sz="1800">
                <a:latin typeface="Arial" pitchFamily="18"/>
                <a:ea typeface="Microsoft YaHei" pitchFamily="2"/>
              </a:rPr>
              <a:t>Trace alignment at unprotected traces 	-&gt; worse correlation</a:t>
            </a:r>
          </a:p>
          <a:p>
            <a:pPr marL="0" lvl="0" indent="0">
              <a:spcAft>
                <a:spcPts val="0"/>
              </a:spcAft>
            </a:pPr>
            <a:endParaRPr lang="de-DE" sz="1600">
              <a:latin typeface="Arial" pitchFamily="18"/>
              <a:ea typeface="Microsoft YaHei" pitchFamily="2"/>
            </a:endParaRPr>
          </a:p>
          <a:p>
            <a:pPr marL="0" lvl="0" indent="0">
              <a:spcAft>
                <a:spcPts val="0"/>
              </a:spcAft>
            </a:pPr>
            <a:endParaRPr lang="de-DE" sz="1600">
              <a:latin typeface="Arial" pitchFamily="18"/>
              <a:ea typeface="Microsoft YaHei" pitchFamily="2"/>
            </a:endParaRPr>
          </a:p>
          <a:p>
            <a:pPr marL="0" lvl="0" indent="0">
              <a:spcAft>
                <a:spcPts val="0"/>
              </a:spcAft>
            </a:pPr>
            <a:endParaRPr lang="de-DE" sz="1600">
              <a:latin typeface="Arial" pitchFamily="18"/>
              <a:ea typeface="Microsoft YaHei" pitchFamily="2"/>
            </a:endParaRPr>
          </a:p>
        </p:txBody>
      </p:sp>
      <p:sp>
        <p:nvSpPr>
          <p:cNvPr id="5" name="Textplatzhalter 6"/>
          <p:cNvSpPr txBox="1">
            <a:spLocks noGrp="1"/>
          </p:cNvSpPr>
          <p:nvPr>
            <p:ph sz="half" idx="4294967295"/>
          </p:nvPr>
        </p:nvSpPr>
        <p:spPr>
          <a:xfrm>
            <a:off x="4629240" y="1676519"/>
            <a:ext cx="3887639" cy="82224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 anchorCtr="1"/>
          <a:lstStyle>
            <a:defPPr marL="43200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None/>
              <a:defRPr lang="en-US" sz="32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defRPr>
            </a:defPPr>
            <a:lvl1pPr marL="43200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Char char="●"/>
              <a:defRPr lang="en-US" sz="32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defRPr>
            </a:lvl1pPr>
            <a:lvl2pPr marL="864000" lvl="1" indent="-324000">
              <a:spcBef>
                <a:spcPts val="0"/>
              </a:spcBef>
              <a:spcAft>
                <a:spcPts val="1134"/>
              </a:spcAft>
              <a:buSzPct val="75000"/>
              <a:buFont typeface="StarSymbol"/>
              <a:buChar char="–"/>
              <a:defRPr lang="en-US" sz="2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defRPr>
            </a:lvl2pPr>
            <a:lvl3pPr marL="1295999" lvl="2" indent="-288000">
              <a:spcBef>
                <a:spcPts val="0"/>
              </a:spcBef>
              <a:spcAft>
                <a:spcPts val="850"/>
              </a:spcAft>
              <a:buSzPct val="45000"/>
              <a:buFont typeface="StarSymbol"/>
              <a:buChar char="●"/>
              <a:defRPr lang="en-US" sz="24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defRPr>
            </a:lvl3pPr>
            <a:lvl4pPr marL="1728000" lvl="3" indent="-216000">
              <a:spcBef>
                <a:spcPts val="0"/>
              </a:spcBef>
              <a:spcAft>
                <a:spcPts val="567"/>
              </a:spcAft>
              <a:buSzPct val="75000"/>
              <a:buFont typeface="StarSymbol"/>
              <a:buChar char="–"/>
              <a:defRPr lang="en-US" sz="20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defRPr>
            </a:lvl4pPr>
            <a:lvl5pPr marL="2160000" lvl="4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defRPr>
            </a:lvl5pPr>
            <a:lvl6pPr marL="2591999" lvl="5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defRPr>
            </a:lvl6pPr>
            <a:lvl7pPr marL="3023999" lvl="6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defRPr>
            </a:lvl7pPr>
            <a:lvl8pPr marL="3456000" lvl="7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defRPr>
            </a:lvl8pPr>
            <a:lvl9pPr marL="3887999" lvl="8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defRPr>
            </a:lvl9pPr>
          </a:lstStyle>
          <a:p>
            <a:pPr marL="0" lvl="0" indent="0" algn="ctr">
              <a:spcAft>
                <a:spcPts val="0"/>
              </a:spcAft>
              <a:buNone/>
            </a:pPr>
            <a:r>
              <a:rPr lang="de-DE" sz="2400" b="1">
                <a:latin typeface="Arial" pitchFamily="18"/>
                <a:ea typeface="Microsoft YaHei" pitchFamily="2"/>
              </a:rPr>
              <a:t>Trace alignment with</a:t>
            </a:r>
          </a:p>
          <a:p>
            <a:pPr marL="0" lvl="0" indent="0" algn="ctr">
              <a:spcAft>
                <a:spcPts val="0"/>
              </a:spcAft>
              <a:buNone/>
            </a:pPr>
            <a:r>
              <a:rPr lang="de-DE" sz="2400" b="1">
                <a:latin typeface="Arial" pitchFamily="18"/>
                <a:ea typeface="Microsoft YaHei" pitchFamily="2"/>
              </a:rPr>
              <a:t>nops</a:t>
            </a:r>
          </a:p>
        </p:txBody>
      </p:sp>
      <p:sp>
        <p:nvSpPr>
          <p:cNvPr id="6" name="Inhaltsplatzhalter 7"/>
          <p:cNvSpPr txBox="1">
            <a:spLocks noGrp="1"/>
          </p:cNvSpPr>
          <p:nvPr>
            <p:ph sz="quarter" idx="4294967295"/>
          </p:nvPr>
        </p:nvSpPr>
        <p:spPr>
          <a:xfrm>
            <a:off x="4846320" y="2498760"/>
            <a:ext cx="3931920" cy="367523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/>
          <a:lstStyle>
            <a:defPPr marL="43200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None/>
              <a:defRPr lang="en-US" sz="32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defRPr>
            </a:defPPr>
            <a:lvl1pPr marL="43200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Char char="●"/>
              <a:defRPr lang="en-US" sz="32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defRPr>
            </a:lvl1pPr>
            <a:lvl2pPr marL="864000" lvl="1" indent="-324000">
              <a:spcBef>
                <a:spcPts val="0"/>
              </a:spcBef>
              <a:spcAft>
                <a:spcPts val="1134"/>
              </a:spcAft>
              <a:buSzPct val="75000"/>
              <a:buFont typeface="StarSymbol"/>
              <a:buChar char="–"/>
              <a:defRPr lang="en-US" sz="2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defRPr>
            </a:lvl2pPr>
            <a:lvl3pPr marL="1295999" lvl="2" indent="-288000">
              <a:spcBef>
                <a:spcPts val="0"/>
              </a:spcBef>
              <a:spcAft>
                <a:spcPts val="850"/>
              </a:spcAft>
              <a:buSzPct val="45000"/>
              <a:buFont typeface="StarSymbol"/>
              <a:buChar char="●"/>
              <a:defRPr lang="en-US" sz="24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defRPr>
            </a:lvl3pPr>
            <a:lvl4pPr marL="1728000" lvl="3" indent="-216000">
              <a:spcBef>
                <a:spcPts val="0"/>
              </a:spcBef>
              <a:spcAft>
                <a:spcPts val="567"/>
              </a:spcAft>
              <a:buSzPct val="75000"/>
              <a:buFont typeface="StarSymbol"/>
              <a:buChar char="–"/>
              <a:defRPr lang="en-US" sz="20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defRPr>
            </a:lvl4pPr>
            <a:lvl5pPr marL="2160000" lvl="4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defRPr>
            </a:lvl5pPr>
            <a:lvl6pPr marL="2591999" lvl="5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defRPr>
            </a:lvl6pPr>
            <a:lvl7pPr marL="3023999" lvl="6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defRPr>
            </a:lvl7pPr>
            <a:lvl8pPr marL="3456000" lvl="7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defRPr>
            </a:lvl8pPr>
            <a:lvl9pPr marL="3887999" lvl="8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defRPr>
            </a:lvl9pPr>
          </a:lstStyle>
          <a:p>
            <a:pPr marL="0" lvl="0" indent="0">
              <a:spcAft>
                <a:spcPts val="0"/>
              </a:spcAft>
              <a:buNone/>
            </a:pPr>
            <a:endParaRPr lang="de-DE" sz="1600">
              <a:latin typeface="Arial" pitchFamily="18"/>
              <a:ea typeface="Microsoft YaHei" pitchFamily="2"/>
            </a:endParaRPr>
          </a:p>
          <a:p>
            <a:pPr marL="0" lvl="0" indent="0">
              <a:spcAft>
                <a:spcPts val="0"/>
              </a:spcAft>
              <a:buNone/>
            </a:pPr>
            <a:endParaRPr lang="de-DE" sz="1600">
              <a:latin typeface="Arial" pitchFamily="18"/>
              <a:ea typeface="Microsoft YaHei" pitchFamily="2"/>
            </a:endParaRPr>
          </a:p>
          <a:p>
            <a:pPr marL="0" lvl="0" indent="0">
              <a:spcAft>
                <a:spcPts val="0"/>
              </a:spcAft>
              <a:buNone/>
            </a:pPr>
            <a:endParaRPr lang="de-DE" sz="1600">
              <a:latin typeface="Arial" pitchFamily="18"/>
              <a:ea typeface="Microsoft YaHei" pitchFamily="2"/>
            </a:endParaRPr>
          </a:p>
          <a:p>
            <a:pPr marL="0" lvl="0" indent="0">
              <a:spcAft>
                <a:spcPts val="0"/>
              </a:spcAft>
              <a:buNone/>
            </a:pPr>
            <a:endParaRPr lang="de-DE" sz="1600">
              <a:latin typeface="Arial" pitchFamily="18"/>
              <a:ea typeface="Microsoft YaHei" pitchFamily="2"/>
            </a:endParaRPr>
          </a:p>
          <a:p>
            <a:pPr marL="0" lvl="0" indent="0">
              <a:spcAft>
                <a:spcPts val="0"/>
              </a:spcAft>
              <a:buNone/>
            </a:pPr>
            <a:endParaRPr lang="de-DE" sz="1600">
              <a:latin typeface="Arial" pitchFamily="18"/>
              <a:ea typeface="Microsoft YaHei" pitchFamily="2"/>
            </a:endParaRPr>
          </a:p>
          <a:p>
            <a:pPr marL="0" lvl="0" indent="0">
              <a:spcAft>
                <a:spcPts val="0"/>
              </a:spcAft>
              <a:buNone/>
            </a:pPr>
            <a:endParaRPr lang="de-DE" sz="1600">
              <a:latin typeface="Arial" pitchFamily="18"/>
              <a:ea typeface="Microsoft YaHei" pitchFamily="2"/>
            </a:endParaRPr>
          </a:p>
          <a:p>
            <a:pPr marL="0" lvl="0" indent="0">
              <a:spcAft>
                <a:spcPts val="0"/>
              </a:spcAft>
              <a:buNone/>
            </a:pPr>
            <a:endParaRPr lang="de-DE" sz="1600">
              <a:latin typeface="Arial" pitchFamily="18"/>
              <a:ea typeface="Microsoft YaHei" pitchFamily="2"/>
            </a:endParaRPr>
          </a:p>
          <a:p>
            <a:pPr marL="0" lvl="0" indent="0">
              <a:spcAft>
                <a:spcPts val="0"/>
              </a:spcAft>
              <a:buNone/>
            </a:pPr>
            <a:endParaRPr lang="de-DE" sz="1600">
              <a:latin typeface="Arial" pitchFamily="18"/>
              <a:ea typeface="Microsoft YaHei" pitchFamily="2"/>
            </a:endParaRPr>
          </a:p>
          <a:p>
            <a:pPr marL="0" lvl="0" indent="0">
              <a:spcAft>
                <a:spcPts val="0"/>
              </a:spcAft>
              <a:buNone/>
            </a:pPr>
            <a:endParaRPr lang="de-DE" sz="1600">
              <a:latin typeface="Arial" pitchFamily="18"/>
              <a:ea typeface="Microsoft YaHei" pitchFamily="2"/>
            </a:endParaRPr>
          </a:p>
          <a:p>
            <a:pPr marL="0" lvl="0" indent="0">
              <a:spcAft>
                <a:spcPts val="0"/>
              </a:spcAft>
              <a:buNone/>
            </a:pPr>
            <a:endParaRPr lang="de-DE" sz="1600">
              <a:latin typeface="Arial" pitchFamily="18"/>
              <a:ea typeface="Microsoft YaHei" pitchFamily="2"/>
            </a:endParaRPr>
          </a:p>
          <a:p>
            <a:pPr marL="0" lvl="0" indent="0">
              <a:spcAft>
                <a:spcPts val="0"/>
              </a:spcAft>
              <a:buClr>
                <a:srgbClr val="000000"/>
              </a:buClr>
            </a:pPr>
            <a:r>
              <a:rPr lang="de-DE" sz="1800">
                <a:latin typeface="Arial" pitchFamily="18"/>
                <a:ea typeface="Microsoft YaHei" pitchFamily="2"/>
              </a:rPr>
              <a:t>Trace alignment at protected traces 	-&gt; much better correlation</a:t>
            </a:r>
          </a:p>
          <a:p>
            <a:pPr marL="0" lvl="0" indent="0">
              <a:spcAft>
                <a:spcPts val="0"/>
              </a:spcAft>
              <a:buClr>
                <a:srgbClr val="000000"/>
              </a:buClr>
            </a:pPr>
            <a:endParaRPr lang="de-DE" sz="1600">
              <a:latin typeface="Arial" pitchFamily="18"/>
              <a:ea typeface="Microsoft YaHei" pitchFamily="2"/>
            </a:endParaRPr>
          </a:p>
          <a:p>
            <a:pPr marL="0" lvl="0" indent="0">
              <a:spcAft>
                <a:spcPts val="0"/>
              </a:spcAft>
              <a:buClr>
                <a:srgbClr val="000000"/>
              </a:buClr>
            </a:pPr>
            <a:endParaRPr lang="de-DE" sz="1600">
              <a:latin typeface="Arial" pitchFamily="18"/>
              <a:ea typeface="Microsoft YaHei" pitchFamily="2"/>
            </a:endParaRPr>
          </a:p>
          <a:p>
            <a:pPr marL="0" lvl="0" indent="0">
              <a:spcAft>
                <a:spcPts val="0"/>
              </a:spcAft>
              <a:buClr>
                <a:srgbClr val="000000"/>
              </a:buClr>
            </a:pPr>
            <a:endParaRPr lang="de-DE" sz="1600">
              <a:latin typeface="Arial" pitchFamily="18"/>
              <a:ea typeface="Microsoft YaHei" pitchFamily="2"/>
            </a:endParaRPr>
          </a:p>
        </p:txBody>
      </p:sp>
      <p:pic>
        <p:nvPicPr>
          <p:cNvPr id="7" name="Picture 2" descr="C:\Users\Gustl\Desktop\alignment shift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539639" y="2555999"/>
            <a:ext cx="3837959" cy="25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2" descr="C:\Users\Gustl\Desktop\nop15_005_difference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4786919" y="2600639"/>
            <a:ext cx="3837959" cy="252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31458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de-DE"/>
              <a:t>Trace alignment</a:t>
            </a:r>
          </a:p>
        </p:txBody>
      </p:sp>
      <p:sp>
        <p:nvSpPr>
          <p:cNvPr id="3" name="Textplatzhalter 3"/>
          <p:cNvSpPr txBox="1">
            <a:spLocks noGrp="1"/>
          </p:cNvSpPr>
          <p:nvPr>
            <p:ph type="body" idx="1"/>
          </p:nvPr>
        </p:nvSpPr>
        <p:spPr/>
        <p:txBody>
          <a:bodyPr anchorCtr="1"/>
          <a:lstStyle>
            <a:defPPr marL="43200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None/>
              <a:defRPr lang="en-US" sz="32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defRPr>
            </a:defPPr>
            <a:lvl1pPr marL="43200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Char char="●"/>
              <a:defRPr lang="en-US" sz="32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defRPr>
            </a:lvl1pPr>
            <a:lvl2pPr marL="864000" lvl="1" indent="-324000">
              <a:spcBef>
                <a:spcPts val="0"/>
              </a:spcBef>
              <a:spcAft>
                <a:spcPts val="1134"/>
              </a:spcAft>
              <a:buSzPct val="75000"/>
              <a:buFont typeface="StarSymbol"/>
              <a:buChar char="–"/>
              <a:defRPr lang="en-US" sz="2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defRPr>
            </a:lvl2pPr>
            <a:lvl3pPr marL="1295999" lvl="2" indent="-288000">
              <a:spcBef>
                <a:spcPts val="0"/>
              </a:spcBef>
              <a:spcAft>
                <a:spcPts val="850"/>
              </a:spcAft>
              <a:buSzPct val="45000"/>
              <a:buFont typeface="StarSymbol"/>
              <a:buChar char="●"/>
              <a:defRPr lang="en-US" sz="24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defRPr>
            </a:lvl3pPr>
            <a:lvl4pPr marL="1728000" lvl="3" indent="-216000">
              <a:spcBef>
                <a:spcPts val="0"/>
              </a:spcBef>
              <a:spcAft>
                <a:spcPts val="567"/>
              </a:spcAft>
              <a:buSzPct val="75000"/>
              <a:buFont typeface="StarSymbol"/>
              <a:buChar char="–"/>
              <a:defRPr lang="en-US" sz="20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defRPr>
            </a:lvl4pPr>
            <a:lvl5pPr marL="2160000" lvl="4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defRPr>
            </a:lvl5pPr>
            <a:lvl6pPr marL="2591999" lvl="5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defRPr>
            </a:lvl6pPr>
            <a:lvl7pPr marL="3023999" lvl="6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defRPr>
            </a:lvl7pPr>
            <a:lvl8pPr marL="3456000" lvl="7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defRPr>
            </a:lvl8pPr>
            <a:lvl9pPr marL="3887999" lvl="8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defRPr>
            </a:lvl9pPr>
          </a:lstStyle>
          <a:p>
            <a:pPr marL="0" lvl="0" indent="0" algn="ctr">
              <a:spcAft>
                <a:spcPts val="0"/>
              </a:spcAft>
              <a:buNone/>
            </a:pPr>
            <a:r>
              <a:rPr lang="de-DE" sz="2400" b="1">
                <a:latin typeface="Arial" pitchFamily="18"/>
                <a:ea typeface="Microsoft YaHei" pitchFamily="2"/>
              </a:rPr>
              <a:t>Best correlation 3 nops</a:t>
            </a:r>
          </a:p>
        </p:txBody>
      </p:sp>
      <p:sp>
        <p:nvSpPr>
          <p:cNvPr id="4" name="Inhaltsplatzhalter 4"/>
          <p:cNvSpPr txBox="1">
            <a:spLocks noGrp="1"/>
          </p:cNvSpPr>
          <p:nvPr>
            <p:ph type="body" idx="3"/>
          </p:nvPr>
        </p:nvSpPr>
        <p:spPr>
          <a:xfrm>
            <a:off x="630359" y="2498760"/>
            <a:ext cx="3868559" cy="3675239"/>
          </a:xfrm>
        </p:spPr>
        <p:txBody>
          <a:bodyPr anchor="t"/>
          <a:lstStyle>
            <a:defPPr marL="43200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None/>
              <a:defRPr lang="en-US" sz="32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defRPr>
            </a:defPPr>
            <a:lvl1pPr marL="43200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Char char="●"/>
              <a:defRPr lang="en-US" sz="32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defRPr>
            </a:lvl1pPr>
            <a:lvl2pPr marL="864000" lvl="1" indent="-324000">
              <a:spcBef>
                <a:spcPts val="0"/>
              </a:spcBef>
              <a:spcAft>
                <a:spcPts val="1134"/>
              </a:spcAft>
              <a:buSzPct val="75000"/>
              <a:buFont typeface="StarSymbol"/>
              <a:buChar char="–"/>
              <a:defRPr lang="en-US" sz="2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defRPr>
            </a:lvl2pPr>
            <a:lvl3pPr marL="1295999" lvl="2" indent="-288000">
              <a:spcBef>
                <a:spcPts val="0"/>
              </a:spcBef>
              <a:spcAft>
                <a:spcPts val="850"/>
              </a:spcAft>
              <a:buSzPct val="45000"/>
              <a:buFont typeface="StarSymbol"/>
              <a:buChar char="●"/>
              <a:defRPr lang="en-US" sz="24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defRPr>
            </a:lvl3pPr>
            <a:lvl4pPr marL="1728000" lvl="3" indent="-216000">
              <a:spcBef>
                <a:spcPts val="0"/>
              </a:spcBef>
              <a:spcAft>
                <a:spcPts val="567"/>
              </a:spcAft>
              <a:buSzPct val="75000"/>
              <a:buFont typeface="StarSymbol"/>
              <a:buChar char="–"/>
              <a:defRPr lang="en-US" sz="20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defRPr>
            </a:lvl4pPr>
            <a:lvl5pPr marL="2160000" lvl="4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defRPr>
            </a:lvl5pPr>
            <a:lvl6pPr marL="2591999" lvl="5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defRPr>
            </a:lvl6pPr>
            <a:lvl7pPr marL="3023999" lvl="6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defRPr>
            </a:lvl7pPr>
            <a:lvl8pPr marL="3456000" lvl="7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defRPr>
            </a:lvl8pPr>
            <a:lvl9pPr marL="3887999" lvl="8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defRPr>
            </a:lvl9pPr>
          </a:lstStyle>
          <a:p>
            <a:pPr marL="0" lvl="0" indent="0">
              <a:spcAft>
                <a:spcPts val="0"/>
              </a:spcAft>
              <a:buNone/>
            </a:pPr>
            <a:endParaRPr lang="de-DE" sz="1600">
              <a:latin typeface="Arial" pitchFamily="18"/>
              <a:ea typeface="Microsoft YaHei" pitchFamily="2"/>
            </a:endParaRPr>
          </a:p>
          <a:p>
            <a:pPr marL="0" lvl="0" indent="0">
              <a:spcAft>
                <a:spcPts val="0"/>
              </a:spcAft>
              <a:buNone/>
            </a:pPr>
            <a:endParaRPr lang="de-DE" sz="1600">
              <a:latin typeface="Arial" pitchFamily="18"/>
              <a:ea typeface="Microsoft YaHei" pitchFamily="2"/>
            </a:endParaRPr>
          </a:p>
          <a:p>
            <a:pPr marL="0" lvl="0" indent="0">
              <a:spcAft>
                <a:spcPts val="0"/>
              </a:spcAft>
              <a:buNone/>
            </a:pPr>
            <a:endParaRPr lang="de-DE" sz="1600">
              <a:latin typeface="Arial" pitchFamily="18"/>
              <a:ea typeface="Microsoft YaHei" pitchFamily="2"/>
            </a:endParaRPr>
          </a:p>
          <a:p>
            <a:pPr marL="0" lvl="0" indent="0">
              <a:spcAft>
                <a:spcPts val="0"/>
              </a:spcAft>
              <a:buNone/>
            </a:pPr>
            <a:endParaRPr lang="de-DE" sz="1600">
              <a:latin typeface="Arial" pitchFamily="18"/>
              <a:ea typeface="Microsoft YaHei" pitchFamily="2"/>
            </a:endParaRPr>
          </a:p>
          <a:p>
            <a:pPr marL="0" lvl="0" indent="0">
              <a:spcAft>
                <a:spcPts val="0"/>
              </a:spcAft>
              <a:buNone/>
            </a:pPr>
            <a:endParaRPr lang="de-DE" sz="1600">
              <a:latin typeface="Arial" pitchFamily="18"/>
              <a:ea typeface="Microsoft YaHei" pitchFamily="2"/>
            </a:endParaRPr>
          </a:p>
          <a:p>
            <a:pPr marL="0" lvl="0" indent="0">
              <a:spcAft>
                <a:spcPts val="0"/>
              </a:spcAft>
              <a:buNone/>
            </a:pPr>
            <a:endParaRPr lang="de-DE" sz="1600">
              <a:latin typeface="Arial" pitchFamily="18"/>
              <a:ea typeface="Microsoft YaHei" pitchFamily="2"/>
            </a:endParaRPr>
          </a:p>
          <a:p>
            <a:pPr marL="0" lvl="0" indent="0">
              <a:spcAft>
                <a:spcPts val="0"/>
              </a:spcAft>
              <a:buNone/>
            </a:pPr>
            <a:endParaRPr lang="de-DE" sz="1600">
              <a:latin typeface="Arial" pitchFamily="18"/>
              <a:ea typeface="Microsoft YaHei" pitchFamily="2"/>
            </a:endParaRPr>
          </a:p>
          <a:p>
            <a:pPr marL="0" lvl="0" indent="0">
              <a:spcAft>
                <a:spcPts val="0"/>
              </a:spcAft>
              <a:buNone/>
            </a:pPr>
            <a:endParaRPr lang="de-DE" sz="1600">
              <a:latin typeface="Arial" pitchFamily="18"/>
              <a:ea typeface="Microsoft YaHei" pitchFamily="2"/>
            </a:endParaRPr>
          </a:p>
          <a:p>
            <a:pPr marL="0" lvl="0" indent="0">
              <a:spcAft>
                <a:spcPts val="0"/>
              </a:spcAft>
              <a:buNone/>
            </a:pPr>
            <a:endParaRPr lang="de-DE" sz="1600">
              <a:latin typeface="Arial" pitchFamily="18"/>
              <a:ea typeface="Microsoft YaHei" pitchFamily="2"/>
            </a:endParaRPr>
          </a:p>
          <a:p>
            <a:pPr marL="285840" lvl="0" indent="-285840">
              <a:spcAft>
                <a:spcPts val="0"/>
              </a:spcAft>
            </a:pPr>
            <a:r>
              <a:rPr lang="de-DE" sz="1800">
                <a:latin typeface="Arial" pitchFamily="18"/>
                <a:ea typeface="Microsoft YaHei" pitchFamily="2"/>
              </a:rPr>
              <a:t>Absolute difference for 3 nops</a:t>
            </a:r>
          </a:p>
          <a:p>
            <a:pPr marL="285840" lvl="0" indent="-285840">
              <a:spcAft>
                <a:spcPts val="0"/>
              </a:spcAft>
            </a:pPr>
            <a:r>
              <a:rPr lang="de-DE" sz="1800">
                <a:latin typeface="Arial" pitchFamily="18"/>
                <a:ea typeface="Microsoft YaHei" pitchFamily="2"/>
              </a:rPr>
              <a:t>t(total) = </a:t>
            </a:r>
            <a:r>
              <a:rPr lang="de-DE" sz="1800" b="1">
                <a:latin typeface="Arial" pitchFamily="18"/>
                <a:ea typeface="Microsoft YaHei" pitchFamily="2"/>
              </a:rPr>
              <a:t>80,306s</a:t>
            </a:r>
          </a:p>
        </p:txBody>
      </p:sp>
      <p:sp>
        <p:nvSpPr>
          <p:cNvPr id="5" name="Textplatzhalter 5"/>
          <p:cNvSpPr txBox="1">
            <a:spLocks noGrp="1"/>
          </p:cNvSpPr>
          <p:nvPr>
            <p:ph sz="half" idx="4294967295"/>
          </p:nvPr>
        </p:nvSpPr>
        <p:spPr>
          <a:xfrm>
            <a:off x="4629240" y="1676519"/>
            <a:ext cx="3887639" cy="82224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 anchorCtr="1"/>
          <a:lstStyle>
            <a:defPPr marL="43200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None/>
              <a:defRPr lang="en-US" sz="32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defRPr>
            </a:defPPr>
            <a:lvl1pPr marL="43200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Char char="●"/>
              <a:defRPr lang="en-US" sz="32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defRPr>
            </a:lvl1pPr>
            <a:lvl2pPr marL="864000" lvl="1" indent="-324000">
              <a:spcBef>
                <a:spcPts val="0"/>
              </a:spcBef>
              <a:spcAft>
                <a:spcPts val="1134"/>
              </a:spcAft>
              <a:buSzPct val="75000"/>
              <a:buFont typeface="StarSymbol"/>
              <a:buChar char="–"/>
              <a:defRPr lang="en-US" sz="2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defRPr>
            </a:lvl2pPr>
            <a:lvl3pPr marL="1295999" lvl="2" indent="-288000">
              <a:spcBef>
                <a:spcPts val="0"/>
              </a:spcBef>
              <a:spcAft>
                <a:spcPts val="850"/>
              </a:spcAft>
              <a:buSzPct val="45000"/>
              <a:buFont typeface="StarSymbol"/>
              <a:buChar char="●"/>
              <a:defRPr lang="en-US" sz="24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defRPr>
            </a:lvl3pPr>
            <a:lvl4pPr marL="1728000" lvl="3" indent="-216000">
              <a:spcBef>
                <a:spcPts val="0"/>
              </a:spcBef>
              <a:spcAft>
                <a:spcPts val="567"/>
              </a:spcAft>
              <a:buSzPct val="75000"/>
              <a:buFont typeface="StarSymbol"/>
              <a:buChar char="–"/>
              <a:defRPr lang="en-US" sz="20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defRPr>
            </a:lvl4pPr>
            <a:lvl5pPr marL="2160000" lvl="4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defRPr>
            </a:lvl5pPr>
            <a:lvl6pPr marL="2591999" lvl="5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defRPr>
            </a:lvl6pPr>
            <a:lvl7pPr marL="3023999" lvl="6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defRPr>
            </a:lvl7pPr>
            <a:lvl8pPr marL="3456000" lvl="7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defRPr>
            </a:lvl8pPr>
            <a:lvl9pPr marL="3887999" lvl="8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defRPr>
            </a:lvl9pPr>
          </a:lstStyle>
          <a:p>
            <a:pPr marL="0" lvl="0" indent="0" algn="ctr">
              <a:spcAft>
                <a:spcPts val="0"/>
              </a:spcAft>
              <a:buNone/>
            </a:pPr>
            <a:r>
              <a:rPr lang="de-DE" sz="2400" b="1">
                <a:latin typeface="Arial" pitchFamily="18"/>
                <a:ea typeface="Microsoft YaHei" pitchFamily="2"/>
              </a:rPr>
              <a:t>Selected trace 3 nops</a:t>
            </a:r>
          </a:p>
        </p:txBody>
      </p:sp>
      <p:sp>
        <p:nvSpPr>
          <p:cNvPr id="6" name="Inhaltsplatzhalter 6"/>
          <p:cNvSpPr txBox="1">
            <a:spLocks noGrp="1"/>
          </p:cNvSpPr>
          <p:nvPr>
            <p:ph sz="quarter" idx="4294967295"/>
          </p:nvPr>
        </p:nvSpPr>
        <p:spPr>
          <a:xfrm>
            <a:off x="4629240" y="2498760"/>
            <a:ext cx="3887639" cy="367523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/>
          <a:lstStyle>
            <a:defPPr marL="43200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None/>
              <a:defRPr lang="en-US" sz="32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defRPr>
            </a:defPPr>
            <a:lvl1pPr marL="43200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Char char="●"/>
              <a:defRPr lang="en-US" sz="32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defRPr>
            </a:lvl1pPr>
            <a:lvl2pPr marL="864000" lvl="1" indent="-324000">
              <a:spcBef>
                <a:spcPts val="0"/>
              </a:spcBef>
              <a:spcAft>
                <a:spcPts val="1134"/>
              </a:spcAft>
              <a:buSzPct val="75000"/>
              <a:buFont typeface="StarSymbol"/>
              <a:buChar char="–"/>
              <a:defRPr lang="en-US" sz="2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defRPr>
            </a:lvl2pPr>
            <a:lvl3pPr marL="1295999" lvl="2" indent="-288000">
              <a:spcBef>
                <a:spcPts val="0"/>
              </a:spcBef>
              <a:spcAft>
                <a:spcPts val="850"/>
              </a:spcAft>
              <a:buSzPct val="45000"/>
              <a:buFont typeface="StarSymbol"/>
              <a:buChar char="●"/>
              <a:defRPr lang="en-US" sz="24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defRPr>
            </a:lvl3pPr>
            <a:lvl4pPr marL="1728000" lvl="3" indent="-216000">
              <a:spcBef>
                <a:spcPts val="0"/>
              </a:spcBef>
              <a:spcAft>
                <a:spcPts val="567"/>
              </a:spcAft>
              <a:buSzPct val="75000"/>
              <a:buFont typeface="StarSymbol"/>
              <a:buChar char="–"/>
              <a:defRPr lang="en-US" sz="20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defRPr>
            </a:lvl4pPr>
            <a:lvl5pPr marL="2160000" lvl="4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defRPr>
            </a:lvl5pPr>
            <a:lvl6pPr marL="2591999" lvl="5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defRPr>
            </a:lvl6pPr>
            <a:lvl7pPr marL="3023999" lvl="6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defRPr>
            </a:lvl7pPr>
            <a:lvl8pPr marL="3456000" lvl="7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defRPr>
            </a:lvl8pPr>
            <a:lvl9pPr marL="3887999" lvl="8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defRPr>
            </a:lvl9pPr>
          </a:lstStyle>
          <a:p>
            <a:pPr marL="0" lvl="0" indent="0">
              <a:spcAft>
                <a:spcPts val="0"/>
              </a:spcAft>
              <a:buNone/>
            </a:pPr>
            <a:endParaRPr lang="de-DE" sz="1600">
              <a:latin typeface="Arial" pitchFamily="18"/>
              <a:ea typeface="Microsoft YaHei" pitchFamily="2"/>
            </a:endParaRPr>
          </a:p>
          <a:p>
            <a:pPr marL="0" lvl="0" indent="0">
              <a:spcAft>
                <a:spcPts val="0"/>
              </a:spcAft>
              <a:buNone/>
            </a:pPr>
            <a:endParaRPr lang="de-DE" sz="1600">
              <a:latin typeface="Arial" pitchFamily="18"/>
              <a:ea typeface="Microsoft YaHei" pitchFamily="2"/>
            </a:endParaRPr>
          </a:p>
          <a:p>
            <a:pPr marL="0" lvl="0" indent="0">
              <a:spcAft>
                <a:spcPts val="0"/>
              </a:spcAft>
              <a:buNone/>
            </a:pPr>
            <a:endParaRPr lang="de-DE" sz="1600">
              <a:latin typeface="Arial" pitchFamily="18"/>
              <a:ea typeface="Microsoft YaHei" pitchFamily="2"/>
            </a:endParaRPr>
          </a:p>
          <a:p>
            <a:pPr marL="0" lvl="0" indent="0">
              <a:spcAft>
                <a:spcPts val="0"/>
              </a:spcAft>
              <a:buNone/>
            </a:pPr>
            <a:endParaRPr lang="de-DE" sz="1600">
              <a:latin typeface="Arial" pitchFamily="18"/>
              <a:ea typeface="Microsoft YaHei" pitchFamily="2"/>
            </a:endParaRPr>
          </a:p>
          <a:p>
            <a:pPr marL="0" lvl="0" indent="0">
              <a:spcAft>
                <a:spcPts val="0"/>
              </a:spcAft>
              <a:buNone/>
            </a:pPr>
            <a:endParaRPr lang="de-DE" sz="1600">
              <a:latin typeface="Arial" pitchFamily="18"/>
              <a:ea typeface="Microsoft YaHei" pitchFamily="2"/>
            </a:endParaRPr>
          </a:p>
          <a:p>
            <a:pPr marL="0" lvl="0" indent="0">
              <a:spcAft>
                <a:spcPts val="0"/>
              </a:spcAft>
              <a:buNone/>
            </a:pPr>
            <a:endParaRPr lang="de-DE" sz="1600">
              <a:latin typeface="Arial" pitchFamily="18"/>
              <a:ea typeface="Microsoft YaHei" pitchFamily="2"/>
            </a:endParaRPr>
          </a:p>
          <a:p>
            <a:pPr marL="0" lvl="0" indent="0">
              <a:spcAft>
                <a:spcPts val="0"/>
              </a:spcAft>
              <a:buNone/>
            </a:pPr>
            <a:endParaRPr lang="de-DE" sz="1600">
              <a:latin typeface="Arial" pitchFamily="18"/>
              <a:ea typeface="Microsoft YaHei" pitchFamily="2"/>
            </a:endParaRPr>
          </a:p>
          <a:p>
            <a:pPr marL="0" lvl="0" indent="0">
              <a:spcAft>
                <a:spcPts val="0"/>
              </a:spcAft>
              <a:buNone/>
            </a:pPr>
            <a:endParaRPr lang="de-DE" sz="1600">
              <a:latin typeface="Arial" pitchFamily="18"/>
              <a:ea typeface="Microsoft YaHei" pitchFamily="2"/>
            </a:endParaRPr>
          </a:p>
          <a:p>
            <a:pPr marL="0" lvl="0" indent="0">
              <a:spcAft>
                <a:spcPts val="0"/>
              </a:spcAft>
              <a:buNone/>
            </a:pPr>
            <a:endParaRPr lang="de-DE" sz="1600">
              <a:latin typeface="Arial" pitchFamily="18"/>
              <a:ea typeface="Microsoft YaHei" pitchFamily="2"/>
            </a:endParaRPr>
          </a:p>
          <a:p>
            <a:pPr marL="285840" lvl="0" indent="-285840">
              <a:spcAft>
                <a:spcPts val="0"/>
              </a:spcAft>
            </a:pPr>
            <a:r>
              <a:rPr lang="de-DE" sz="1800">
                <a:latin typeface="Arial" pitchFamily="18"/>
                <a:ea typeface="Microsoft YaHei" pitchFamily="2"/>
              </a:rPr>
              <a:t>Mostly discreet jumps</a:t>
            </a:r>
          </a:p>
        </p:txBody>
      </p:sp>
      <p:pic>
        <p:nvPicPr>
          <p:cNvPr id="7" name="Picture 2" descr="C:\Users\Gustl\Desktop\nop3_005_difference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755639" y="2555999"/>
            <a:ext cx="3600000" cy="2363759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3" descr="C:\Users\Gustl\Desktop\nop3_005_trace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4715999" y="2498040"/>
            <a:ext cx="3600000" cy="248004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" name="Gerade Verbindung 8"/>
          <p:cNvCxnSpPr/>
          <p:nvPr/>
        </p:nvCxnSpPr>
        <p:spPr>
          <a:xfrm>
            <a:off x="5115239" y="4159440"/>
            <a:ext cx="288001" cy="0"/>
          </a:xfrm>
          <a:prstGeom prst="straightConnector1">
            <a:avLst/>
          </a:prstGeom>
          <a:noFill/>
          <a:ln w="9360">
            <a:solidFill>
              <a:srgbClr val="FF0000"/>
            </a:solidFill>
            <a:prstDash val="solid"/>
          </a:ln>
        </p:spPr>
      </p:cxnSp>
      <p:cxnSp>
        <p:nvCxnSpPr>
          <p:cNvPr id="10" name="Gerade Verbindung 11"/>
          <p:cNvCxnSpPr/>
          <p:nvPr/>
        </p:nvCxnSpPr>
        <p:spPr>
          <a:xfrm>
            <a:off x="5110919" y="3895920"/>
            <a:ext cx="288000" cy="0"/>
          </a:xfrm>
          <a:prstGeom prst="straightConnector1">
            <a:avLst/>
          </a:prstGeom>
          <a:noFill/>
          <a:ln w="9360">
            <a:solidFill>
              <a:srgbClr val="FF0000"/>
            </a:solidFill>
            <a:prstDash val="solid"/>
          </a:ln>
        </p:spPr>
      </p:cxnSp>
      <p:cxnSp>
        <p:nvCxnSpPr>
          <p:cNvPr id="11" name="Gerade Verbindung 12"/>
          <p:cNvCxnSpPr/>
          <p:nvPr/>
        </p:nvCxnSpPr>
        <p:spPr>
          <a:xfrm>
            <a:off x="5110919" y="3629880"/>
            <a:ext cx="288000" cy="0"/>
          </a:xfrm>
          <a:prstGeom prst="straightConnector1">
            <a:avLst/>
          </a:prstGeom>
          <a:noFill/>
          <a:ln w="9360">
            <a:solidFill>
              <a:srgbClr val="FF0000"/>
            </a:solidFill>
            <a:prstDash val="solid"/>
          </a:ln>
        </p:spPr>
      </p:cxnSp>
      <p:cxnSp>
        <p:nvCxnSpPr>
          <p:cNvPr id="12" name="Gerade Verbindung 13"/>
          <p:cNvCxnSpPr/>
          <p:nvPr/>
        </p:nvCxnSpPr>
        <p:spPr>
          <a:xfrm>
            <a:off x="5110919" y="3360960"/>
            <a:ext cx="288000" cy="0"/>
          </a:xfrm>
          <a:prstGeom prst="straightConnector1">
            <a:avLst/>
          </a:prstGeom>
          <a:noFill/>
          <a:ln w="9360">
            <a:solidFill>
              <a:srgbClr val="FF0000"/>
            </a:solidFill>
            <a:prstDash val="solid"/>
          </a:ln>
        </p:spPr>
      </p:cxnSp>
    </p:spTree>
    <p:extLst>
      <p:ext uri="{BB962C8B-B14F-4D97-AF65-F5344CB8AC3E}">
        <p14:creationId xmlns:p14="http://schemas.microsoft.com/office/powerpoint/2010/main" val="593470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Class="entr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de-DE"/>
              <a:t>Preprocessing</a:t>
            </a:r>
          </a:p>
        </p:txBody>
      </p:sp>
      <p:sp>
        <p:nvSpPr>
          <p:cNvPr id="3" name="Inhaltsplatzhalter 2"/>
          <p:cNvSpPr txBox="1">
            <a:spLocks noGrp="1"/>
          </p:cNvSpPr>
          <p:nvPr>
            <p:ph idx="1"/>
          </p:nvPr>
        </p:nvSpPr>
        <p:spPr>
          <a:xfrm>
            <a:off x="320400" y="2015999"/>
            <a:ext cx="8531999" cy="4212719"/>
          </a:xfrm>
        </p:spPr>
        <p:txBody>
          <a:bodyPr/>
          <a:lstStyle>
            <a:defPPr marL="43200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None/>
              <a:defRPr lang="en-US" sz="32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defRPr>
            </a:defPPr>
            <a:lvl1pPr marL="43200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Char char="●"/>
              <a:defRPr lang="en-US" sz="32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defRPr>
            </a:lvl1pPr>
            <a:lvl2pPr marL="864000" lvl="1" indent="-324000">
              <a:spcBef>
                <a:spcPts val="0"/>
              </a:spcBef>
              <a:spcAft>
                <a:spcPts val="1134"/>
              </a:spcAft>
              <a:buSzPct val="75000"/>
              <a:buFont typeface="StarSymbol"/>
              <a:buChar char="–"/>
              <a:defRPr lang="en-US" sz="2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defRPr>
            </a:lvl2pPr>
            <a:lvl3pPr marL="1295999" lvl="2" indent="-288000">
              <a:spcBef>
                <a:spcPts val="0"/>
              </a:spcBef>
              <a:spcAft>
                <a:spcPts val="850"/>
              </a:spcAft>
              <a:buSzPct val="45000"/>
              <a:buFont typeface="StarSymbol"/>
              <a:buChar char="●"/>
              <a:defRPr lang="en-US" sz="24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defRPr>
            </a:lvl3pPr>
            <a:lvl4pPr marL="1728000" lvl="3" indent="-216000">
              <a:spcBef>
                <a:spcPts val="0"/>
              </a:spcBef>
              <a:spcAft>
                <a:spcPts val="567"/>
              </a:spcAft>
              <a:buSzPct val="75000"/>
              <a:buFont typeface="StarSymbol"/>
              <a:buChar char="–"/>
              <a:defRPr lang="en-US" sz="20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defRPr>
            </a:lvl4pPr>
            <a:lvl5pPr marL="2160000" lvl="4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defRPr>
            </a:lvl5pPr>
            <a:lvl6pPr marL="2591999" lvl="5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defRPr>
            </a:lvl6pPr>
            <a:lvl7pPr marL="3023999" lvl="6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defRPr>
            </a:lvl7pPr>
            <a:lvl8pPr marL="3456000" lvl="7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defRPr>
            </a:lvl8pPr>
            <a:lvl9pPr marL="3887999" lvl="8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defRPr>
            </a:lvl9pPr>
          </a:lstStyle>
          <a:p>
            <a:pPr marL="285840" lvl="0" indent="-285840">
              <a:spcAft>
                <a:spcPts val="0"/>
              </a:spcAft>
            </a:pPr>
            <a:r>
              <a:rPr lang="en-US" sz="1800">
                <a:latin typeface="Arial" pitchFamily="18"/>
                <a:ea typeface="Microsoft YaHei" pitchFamily="2"/>
              </a:rPr>
              <a:t>First: calculation new number of samples   	</a:t>
            </a:r>
          </a:p>
          <a:p>
            <a:pPr marL="285840" lvl="0" indent="-285840">
              <a:spcAft>
                <a:spcPts val="0"/>
              </a:spcAft>
            </a:pPr>
            <a:endParaRPr lang="en-US" sz="1600">
              <a:latin typeface="Arial" pitchFamily="18"/>
              <a:ea typeface="Microsoft YaHei" pitchFamily="2"/>
            </a:endParaRPr>
          </a:p>
          <a:p>
            <a:pPr marL="0" lvl="0" indent="0">
              <a:spcAft>
                <a:spcPts val="0"/>
              </a:spcAft>
              <a:buNone/>
            </a:pPr>
            <a:endParaRPr lang="en-US" sz="1600">
              <a:latin typeface="Arial" pitchFamily="18"/>
              <a:ea typeface="Microsoft YaHei" pitchFamily="2"/>
            </a:endParaRPr>
          </a:p>
          <a:p>
            <a:pPr marL="285840" lvl="0" indent="-285840">
              <a:spcAft>
                <a:spcPts val="0"/>
              </a:spcAft>
              <a:buNone/>
            </a:pPr>
            <a:endParaRPr lang="en-US" sz="1600">
              <a:latin typeface="Arial" pitchFamily="18"/>
              <a:ea typeface="Microsoft YaHei" pitchFamily="2"/>
            </a:endParaRPr>
          </a:p>
          <a:p>
            <a:pPr marL="285840" lvl="0" indent="-285840">
              <a:spcAft>
                <a:spcPts val="0"/>
              </a:spcAft>
              <a:buNone/>
            </a:pPr>
            <a:endParaRPr lang="en-US" sz="1600">
              <a:latin typeface="Arial" pitchFamily="18"/>
              <a:ea typeface="Microsoft YaHei" pitchFamily="2"/>
            </a:endParaRPr>
          </a:p>
          <a:p>
            <a:pPr marL="285840" lvl="0" indent="-285840">
              <a:spcAft>
                <a:spcPts val="0"/>
              </a:spcAft>
              <a:buNone/>
            </a:pPr>
            <a:endParaRPr lang="en-US" sz="1600">
              <a:latin typeface="Arial" pitchFamily="18"/>
              <a:ea typeface="Microsoft YaHei" pitchFamily="2"/>
            </a:endParaRPr>
          </a:p>
          <a:p>
            <a:pPr marL="285840" lvl="0" indent="-285840">
              <a:spcAft>
                <a:spcPts val="0"/>
              </a:spcAft>
              <a:buNone/>
            </a:pPr>
            <a:endParaRPr lang="en-US" sz="1600">
              <a:latin typeface="Arial" pitchFamily="18"/>
              <a:ea typeface="Microsoft YaHei" pitchFamily="2"/>
            </a:endParaRPr>
          </a:p>
          <a:p>
            <a:pPr marL="285840" lvl="0" indent="-285840">
              <a:spcAft>
                <a:spcPts val="0"/>
              </a:spcAft>
              <a:buNone/>
            </a:pPr>
            <a:endParaRPr lang="en-US" sz="1800">
              <a:latin typeface="Arial" pitchFamily="18"/>
              <a:ea typeface="Microsoft YaHei" pitchFamily="2"/>
            </a:endParaRPr>
          </a:p>
          <a:p>
            <a:pPr marL="285840" lvl="0" indent="-285840">
              <a:spcAft>
                <a:spcPts val="0"/>
              </a:spcAft>
            </a:pPr>
            <a:r>
              <a:rPr lang="en-US" sz="1800">
                <a:latin typeface="Arial" pitchFamily="18"/>
                <a:ea typeface="Microsoft YaHei" pitchFamily="2"/>
              </a:rPr>
              <a:t>Check results by applying second order DPA on unprotected smart card</a:t>
            </a:r>
          </a:p>
          <a:p>
            <a:pPr marL="0" lvl="2" indent="0">
              <a:spcAft>
                <a:spcPts val="0"/>
              </a:spcAft>
              <a:buNone/>
            </a:pPr>
            <a:r>
              <a:rPr lang="en-US" sz="1800">
                <a:latin typeface="Arial" pitchFamily="18"/>
                <a:ea typeface="Microsoft YaHei" pitchFamily="2"/>
              </a:rPr>
              <a:t>	-&gt; worth correlation but success</a:t>
            </a:r>
          </a:p>
        </p:txBody>
      </p:sp>
      <p:pic>
        <p:nvPicPr>
          <p:cNvPr id="4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539639" y="3037679"/>
            <a:ext cx="4200479" cy="885959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2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39639" y="2412000"/>
            <a:ext cx="2480040" cy="67427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154534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de-DE"/>
              <a:t>Benchmarks: no decryption</a:t>
            </a:r>
          </a:p>
        </p:txBody>
      </p:sp>
      <p:sp>
        <p:nvSpPr>
          <p:cNvPr id="3" name="Inhaltsplatzhalter 9"/>
          <p:cNvSpPr txBox="1">
            <a:spLocks noGrp="1"/>
          </p:cNvSpPr>
          <p:nvPr>
            <p:ph idx="1"/>
          </p:nvPr>
        </p:nvSpPr>
        <p:spPr>
          <a:xfrm>
            <a:off x="320400" y="2015999"/>
            <a:ext cx="8531999" cy="4201920"/>
          </a:xfrm>
        </p:spPr>
        <p:txBody>
          <a:bodyPr/>
          <a:lstStyle>
            <a:defPPr marL="43200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None/>
              <a:defRPr lang="en-US" sz="32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defRPr>
            </a:defPPr>
            <a:lvl1pPr marL="43200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Char char="●"/>
              <a:defRPr lang="en-US" sz="32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defRPr>
            </a:lvl1pPr>
            <a:lvl2pPr marL="864000" lvl="1" indent="-324000">
              <a:spcBef>
                <a:spcPts val="0"/>
              </a:spcBef>
              <a:spcAft>
                <a:spcPts val="1134"/>
              </a:spcAft>
              <a:buSzPct val="75000"/>
              <a:buFont typeface="StarSymbol"/>
              <a:buChar char="–"/>
              <a:defRPr lang="en-US" sz="2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defRPr>
            </a:lvl2pPr>
            <a:lvl3pPr marL="1295999" lvl="2" indent="-288000">
              <a:spcBef>
                <a:spcPts val="0"/>
              </a:spcBef>
              <a:spcAft>
                <a:spcPts val="850"/>
              </a:spcAft>
              <a:buSzPct val="45000"/>
              <a:buFont typeface="StarSymbol"/>
              <a:buChar char="●"/>
              <a:defRPr lang="en-US" sz="24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defRPr>
            </a:lvl3pPr>
            <a:lvl4pPr marL="1728000" lvl="3" indent="-216000">
              <a:spcBef>
                <a:spcPts val="0"/>
              </a:spcBef>
              <a:spcAft>
                <a:spcPts val="567"/>
              </a:spcAft>
              <a:buSzPct val="75000"/>
              <a:buFont typeface="StarSymbol"/>
              <a:buChar char="–"/>
              <a:defRPr lang="en-US" sz="20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defRPr>
            </a:lvl4pPr>
            <a:lvl5pPr marL="2160000" lvl="4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defRPr>
            </a:lvl5pPr>
            <a:lvl6pPr marL="2591999" lvl="5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defRPr>
            </a:lvl6pPr>
            <a:lvl7pPr marL="3023999" lvl="6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defRPr>
            </a:lvl7pPr>
            <a:lvl8pPr marL="3456000" lvl="7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defRPr>
            </a:lvl8pPr>
            <a:lvl9pPr marL="3887999" lvl="8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defRPr>
            </a:lvl9pPr>
          </a:lstStyle>
          <a:p>
            <a:pPr marL="285840" lvl="0" indent="-285840">
              <a:spcAft>
                <a:spcPts val="0"/>
              </a:spcAft>
            </a:pPr>
            <a:r>
              <a:rPr lang="de-DE" sz="1800">
                <a:latin typeface="Arial" pitchFamily="18"/>
                <a:ea typeface="Microsoft YaHei" pitchFamily="2"/>
              </a:rPr>
              <a:t>Best correlation (~ 0,5):</a:t>
            </a:r>
          </a:p>
          <a:p>
            <a:pPr marL="0" lvl="2" indent="0">
              <a:spcAft>
                <a:spcPts val="0"/>
              </a:spcAft>
              <a:buNone/>
            </a:pPr>
            <a:r>
              <a:rPr lang="de-DE" sz="1800">
                <a:latin typeface="Arial" pitchFamily="18"/>
                <a:ea typeface="Microsoft YaHei" pitchFamily="2"/>
              </a:rPr>
              <a:t>	- Traces = 400 (given), Samples = 0 – 62500, reduction = 25</a:t>
            </a:r>
          </a:p>
          <a:p>
            <a:pPr marL="0" lvl="3" indent="0" rtl="0" hangingPunct="0">
              <a:lnSpc>
                <a:spcPct val="115000"/>
              </a:lnSpc>
              <a:buNone/>
            </a:pPr>
            <a:r>
              <a:rPr lang="de-DE" sz="1800">
                <a:solidFill>
                  <a:srgbClr val="000000"/>
                </a:solidFill>
                <a:latin typeface="Arial" pitchFamily="18"/>
                <a:ea typeface="Microsoft YaHei" pitchFamily="2"/>
              </a:rPr>
              <a:t>→ 1000000 Samples</a:t>
            </a:r>
          </a:p>
          <a:p>
            <a:pPr marL="0" lvl="2" indent="0">
              <a:spcAft>
                <a:spcPts val="0"/>
              </a:spcAft>
              <a:buNone/>
            </a:pPr>
            <a:r>
              <a:rPr lang="de-DE" sz="1800">
                <a:latin typeface="Arial" pitchFamily="18"/>
                <a:ea typeface="Microsoft YaHei" pitchFamily="2"/>
              </a:rPr>
              <a:t>	- T(total) = </a:t>
            </a:r>
            <a:r>
              <a:rPr lang="de-DE" sz="1800" b="1">
                <a:latin typeface="Arial" pitchFamily="18"/>
                <a:ea typeface="Microsoft YaHei" pitchFamily="2"/>
              </a:rPr>
              <a:t>0,609s</a:t>
            </a:r>
            <a:r>
              <a:rPr lang="de-DE" sz="1800">
                <a:latin typeface="Arial" pitchFamily="18"/>
                <a:ea typeface="Microsoft YaHei" pitchFamily="2"/>
              </a:rPr>
              <a:t>, T(DPA) = 0,449s</a:t>
            </a:r>
          </a:p>
          <a:p>
            <a:pPr marL="285840" lvl="0" indent="-285840">
              <a:spcAft>
                <a:spcPts val="0"/>
              </a:spcAft>
            </a:pPr>
            <a:r>
              <a:rPr lang="de-DE" sz="1800">
                <a:latin typeface="Arial" pitchFamily="18"/>
                <a:ea typeface="Microsoft YaHei" pitchFamily="2"/>
              </a:rPr>
              <a:t>Least traces:</a:t>
            </a:r>
          </a:p>
          <a:p>
            <a:pPr marL="0" lvl="2" indent="0">
              <a:spcAft>
                <a:spcPts val="0"/>
              </a:spcAft>
              <a:buNone/>
            </a:pPr>
            <a:r>
              <a:rPr lang="de-DE" sz="1800">
                <a:latin typeface="Arial" pitchFamily="18"/>
                <a:ea typeface="Microsoft YaHei" pitchFamily="2"/>
              </a:rPr>
              <a:t>	- Traces = </a:t>
            </a:r>
            <a:r>
              <a:rPr lang="de-DE" sz="1800" b="1">
                <a:latin typeface="Arial" pitchFamily="18"/>
                <a:ea typeface="Microsoft YaHei" pitchFamily="2"/>
              </a:rPr>
              <a:t>157</a:t>
            </a:r>
            <a:r>
              <a:rPr lang="de-DE" sz="1800">
                <a:latin typeface="Arial" pitchFamily="18"/>
                <a:ea typeface="Microsoft YaHei" pitchFamily="2"/>
              </a:rPr>
              <a:t>, Samples = 10000 – 55000, reduction = 25</a:t>
            </a:r>
          </a:p>
          <a:p>
            <a:pPr marL="0" lvl="3" indent="0" rtl="0" hangingPunct="0">
              <a:lnSpc>
                <a:spcPct val="115000"/>
              </a:lnSpc>
              <a:buNone/>
            </a:pPr>
            <a:r>
              <a:rPr lang="de-DE" sz="1800">
                <a:solidFill>
                  <a:srgbClr val="000000"/>
                </a:solidFill>
                <a:latin typeface="Arial" pitchFamily="18"/>
                <a:ea typeface="Microsoft YaHei" pitchFamily="2"/>
              </a:rPr>
              <a:t>→ 282600 Samples</a:t>
            </a:r>
          </a:p>
          <a:p>
            <a:pPr marL="0" lvl="2" indent="0">
              <a:spcAft>
                <a:spcPts val="0"/>
              </a:spcAft>
              <a:buNone/>
            </a:pPr>
            <a:r>
              <a:rPr lang="de-DE" sz="1800">
                <a:latin typeface="Arial" pitchFamily="18"/>
                <a:ea typeface="Microsoft YaHei" pitchFamily="2"/>
              </a:rPr>
              <a:t>	- T(total) = </a:t>
            </a:r>
            <a:r>
              <a:rPr lang="de-DE" sz="1800" b="1">
                <a:latin typeface="Arial" pitchFamily="18"/>
                <a:ea typeface="Microsoft YaHei" pitchFamily="2"/>
              </a:rPr>
              <a:t>0,278s</a:t>
            </a:r>
            <a:r>
              <a:rPr lang="de-DE" sz="1800">
                <a:latin typeface="Arial" pitchFamily="18"/>
                <a:ea typeface="Microsoft YaHei" pitchFamily="2"/>
              </a:rPr>
              <a:t>, T(DPA) = 0,232s   </a:t>
            </a:r>
          </a:p>
          <a:p>
            <a:pPr marL="285840" lvl="0" indent="-285840">
              <a:spcAft>
                <a:spcPts val="0"/>
              </a:spcAft>
            </a:pPr>
            <a:r>
              <a:rPr lang="de-DE" sz="1800">
                <a:latin typeface="Arial" pitchFamily="18"/>
                <a:ea typeface="Microsoft YaHei" pitchFamily="2"/>
              </a:rPr>
              <a:t>Least time:</a:t>
            </a:r>
          </a:p>
          <a:p>
            <a:pPr marL="0" lvl="2" indent="0">
              <a:spcAft>
                <a:spcPts val="0"/>
              </a:spcAft>
              <a:buNone/>
            </a:pPr>
            <a:r>
              <a:rPr lang="de-DE" sz="1800">
                <a:latin typeface="Arial" pitchFamily="18"/>
                <a:ea typeface="Microsoft YaHei" pitchFamily="2"/>
              </a:rPr>
              <a:t>	- Traces = 380, Samples = 32000– 53000, reduction = </a:t>
            </a:r>
            <a:r>
              <a:rPr lang="de-DE" sz="1800" b="1">
                <a:latin typeface="Arial" pitchFamily="18"/>
                <a:ea typeface="Microsoft YaHei" pitchFamily="2"/>
              </a:rPr>
              <a:t>500</a:t>
            </a:r>
          </a:p>
          <a:p>
            <a:pPr marL="0" lvl="3" indent="0" rtl="0" hangingPunct="0">
              <a:lnSpc>
                <a:spcPct val="115000"/>
              </a:lnSpc>
              <a:buNone/>
            </a:pPr>
            <a:r>
              <a:rPr lang="de-DE" sz="1800">
                <a:solidFill>
                  <a:srgbClr val="000000"/>
                </a:solidFill>
                <a:latin typeface="Arial" pitchFamily="18"/>
                <a:ea typeface="Microsoft YaHei" pitchFamily="2"/>
              </a:rPr>
              <a:t>→ 15960 Samples</a:t>
            </a:r>
          </a:p>
          <a:p>
            <a:pPr marL="0" lvl="2" indent="0">
              <a:spcAft>
                <a:spcPts val="0"/>
              </a:spcAft>
              <a:buNone/>
            </a:pPr>
            <a:r>
              <a:rPr lang="de-DE" sz="1800">
                <a:latin typeface="Arial" pitchFamily="18"/>
                <a:ea typeface="Microsoft YaHei" pitchFamily="2"/>
              </a:rPr>
              <a:t>	- T(total) = </a:t>
            </a:r>
            <a:r>
              <a:rPr lang="de-DE" sz="1800" b="1">
                <a:latin typeface="Arial" pitchFamily="18"/>
                <a:ea typeface="Microsoft YaHei" pitchFamily="2"/>
              </a:rPr>
              <a:t>0,077s</a:t>
            </a:r>
            <a:r>
              <a:rPr lang="de-DE" sz="1800">
                <a:latin typeface="Arial" pitchFamily="18"/>
                <a:ea typeface="Microsoft YaHei" pitchFamily="2"/>
              </a:rPr>
              <a:t>, T(DPA) = 0,030s  </a:t>
            </a:r>
          </a:p>
          <a:p>
            <a:pPr marL="0" lvl="2" indent="0">
              <a:spcAft>
                <a:spcPts val="0"/>
              </a:spcAft>
              <a:buNone/>
            </a:pPr>
            <a:endParaRPr lang="de-DE" sz="1600">
              <a:latin typeface="Arial" pitchFamily="18"/>
              <a:ea typeface="Microsoft YaHei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9846541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de-DE"/>
              <a:t>Benchmarks: Hiding</a:t>
            </a:r>
          </a:p>
        </p:txBody>
      </p:sp>
      <p:sp>
        <p:nvSpPr>
          <p:cNvPr id="3" name="Textplatzhalter 2"/>
          <p:cNvSpPr txBox="1">
            <a:spLocks noGrp="1"/>
          </p:cNvSpPr>
          <p:nvPr>
            <p:ph type="body" idx="1"/>
          </p:nvPr>
        </p:nvSpPr>
        <p:spPr/>
        <p:txBody>
          <a:bodyPr anchorCtr="1"/>
          <a:lstStyle>
            <a:defPPr marL="43200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None/>
              <a:defRPr lang="en-US" sz="32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defRPr>
            </a:defPPr>
            <a:lvl1pPr marL="43200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Char char="●"/>
              <a:defRPr lang="en-US" sz="32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defRPr>
            </a:lvl1pPr>
            <a:lvl2pPr marL="864000" lvl="1" indent="-324000">
              <a:spcBef>
                <a:spcPts val="0"/>
              </a:spcBef>
              <a:spcAft>
                <a:spcPts val="1134"/>
              </a:spcAft>
              <a:buSzPct val="75000"/>
              <a:buFont typeface="StarSymbol"/>
              <a:buChar char="–"/>
              <a:defRPr lang="en-US" sz="2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defRPr>
            </a:lvl2pPr>
            <a:lvl3pPr marL="1295999" lvl="2" indent="-288000">
              <a:spcBef>
                <a:spcPts val="0"/>
              </a:spcBef>
              <a:spcAft>
                <a:spcPts val="850"/>
              </a:spcAft>
              <a:buSzPct val="45000"/>
              <a:buFont typeface="StarSymbol"/>
              <a:buChar char="●"/>
              <a:defRPr lang="en-US" sz="24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defRPr>
            </a:lvl3pPr>
            <a:lvl4pPr marL="1728000" lvl="3" indent="-216000">
              <a:spcBef>
                <a:spcPts val="0"/>
              </a:spcBef>
              <a:spcAft>
                <a:spcPts val="567"/>
              </a:spcAft>
              <a:buSzPct val="75000"/>
              <a:buFont typeface="StarSymbol"/>
              <a:buChar char="–"/>
              <a:defRPr lang="en-US" sz="20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defRPr>
            </a:lvl4pPr>
            <a:lvl5pPr marL="2160000" lvl="4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defRPr>
            </a:lvl5pPr>
            <a:lvl6pPr marL="2591999" lvl="5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defRPr>
            </a:lvl6pPr>
            <a:lvl7pPr marL="3023999" lvl="6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defRPr>
            </a:lvl7pPr>
            <a:lvl8pPr marL="3456000" lvl="7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defRPr>
            </a:lvl8pPr>
            <a:lvl9pPr marL="3887999" lvl="8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defRPr>
            </a:lvl9pPr>
          </a:lstStyle>
          <a:p>
            <a:pPr marL="0" lvl="0" indent="0" algn="ctr">
              <a:spcAft>
                <a:spcPts val="0"/>
              </a:spcAft>
              <a:buNone/>
            </a:pPr>
            <a:r>
              <a:rPr lang="de-DE" sz="2400" b="1">
                <a:latin typeface="Arial" pitchFamily="18"/>
                <a:ea typeface="Microsoft YaHei" pitchFamily="2"/>
              </a:rPr>
              <a:t>Least time for 3 nops</a:t>
            </a:r>
          </a:p>
        </p:txBody>
      </p:sp>
      <p:sp>
        <p:nvSpPr>
          <p:cNvPr id="4" name="Inhaltsplatzhalter 3"/>
          <p:cNvSpPr txBox="1">
            <a:spLocks noGrp="1"/>
          </p:cNvSpPr>
          <p:nvPr>
            <p:ph type="body" idx="3"/>
          </p:nvPr>
        </p:nvSpPr>
        <p:spPr>
          <a:xfrm>
            <a:off x="630359" y="2498760"/>
            <a:ext cx="3868559" cy="3675239"/>
          </a:xfrm>
        </p:spPr>
        <p:txBody>
          <a:bodyPr anchor="t"/>
          <a:lstStyle>
            <a:defPPr marL="43200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None/>
              <a:defRPr lang="en-US" sz="32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defRPr>
            </a:defPPr>
            <a:lvl1pPr marL="43200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Char char="●"/>
              <a:defRPr lang="en-US" sz="32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defRPr>
            </a:lvl1pPr>
            <a:lvl2pPr marL="864000" lvl="1" indent="-324000">
              <a:spcBef>
                <a:spcPts val="0"/>
              </a:spcBef>
              <a:spcAft>
                <a:spcPts val="1134"/>
              </a:spcAft>
              <a:buSzPct val="75000"/>
              <a:buFont typeface="StarSymbol"/>
              <a:buChar char="–"/>
              <a:defRPr lang="en-US" sz="2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defRPr>
            </a:lvl2pPr>
            <a:lvl3pPr marL="1295999" lvl="2" indent="-288000">
              <a:spcBef>
                <a:spcPts val="0"/>
              </a:spcBef>
              <a:spcAft>
                <a:spcPts val="850"/>
              </a:spcAft>
              <a:buSzPct val="45000"/>
              <a:buFont typeface="StarSymbol"/>
              <a:buChar char="●"/>
              <a:defRPr lang="en-US" sz="24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defRPr>
            </a:lvl3pPr>
            <a:lvl4pPr marL="1728000" lvl="3" indent="-216000">
              <a:spcBef>
                <a:spcPts val="0"/>
              </a:spcBef>
              <a:spcAft>
                <a:spcPts val="567"/>
              </a:spcAft>
              <a:buSzPct val="75000"/>
              <a:buFont typeface="StarSymbol"/>
              <a:buChar char="–"/>
              <a:defRPr lang="en-US" sz="20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defRPr>
            </a:lvl4pPr>
            <a:lvl5pPr marL="2160000" lvl="4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defRPr>
            </a:lvl5pPr>
            <a:lvl6pPr marL="2591999" lvl="5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defRPr>
            </a:lvl6pPr>
            <a:lvl7pPr marL="3023999" lvl="6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defRPr>
            </a:lvl7pPr>
            <a:lvl8pPr marL="3456000" lvl="7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defRPr>
            </a:lvl8pPr>
            <a:lvl9pPr marL="3887999" lvl="8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defRPr>
            </a:lvl9pPr>
          </a:lstStyle>
          <a:p>
            <a:pPr marL="0" lvl="0" indent="0">
              <a:spcAft>
                <a:spcPts val="0"/>
              </a:spcAft>
              <a:buNone/>
            </a:pPr>
            <a:endParaRPr lang="de-DE" sz="1600">
              <a:latin typeface="Arial" pitchFamily="18"/>
              <a:ea typeface="Microsoft YaHei" pitchFamily="2"/>
            </a:endParaRPr>
          </a:p>
          <a:p>
            <a:pPr marL="0" lvl="0" indent="0">
              <a:spcAft>
                <a:spcPts val="0"/>
              </a:spcAft>
              <a:buNone/>
            </a:pPr>
            <a:endParaRPr lang="de-DE" sz="1600">
              <a:latin typeface="Arial" pitchFamily="18"/>
              <a:ea typeface="Microsoft YaHei" pitchFamily="2"/>
            </a:endParaRPr>
          </a:p>
          <a:p>
            <a:pPr marL="0" lvl="0" indent="0">
              <a:spcAft>
                <a:spcPts val="0"/>
              </a:spcAft>
              <a:buNone/>
            </a:pPr>
            <a:endParaRPr lang="de-DE" sz="1600">
              <a:latin typeface="Arial" pitchFamily="18"/>
              <a:ea typeface="Microsoft YaHei" pitchFamily="2"/>
            </a:endParaRPr>
          </a:p>
          <a:p>
            <a:pPr marL="0" lvl="0" indent="0">
              <a:spcAft>
                <a:spcPts val="0"/>
              </a:spcAft>
              <a:buNone/>
            </a:pPr>
            <a:endParaRPr lang="de-DE" sz="1600">
              <a:latin typeface="Arial" pitchFamily="18"/>
              <a:ea typeface="Microsoft YaHei" pitchFamily="2"/>
            </a:endParaRPr>
          </a:p>
          <a:p>
            <a:pPr marL="0" lvl="0" indent="0">
              <a:spcAft>
                <a:spcPts val="0"/>
              </a:spcAft>
              <a:buNone/>
            </a:pPr>
            <a:endParaRPr lang="de-DE" sz="1600">
              <a:latin typeface="Arial" pitchFamily="18"/>
              <a:ea typeface="Microsoft YaHei" pitchFamily="2"/>
            </a:endParaRPr>
          </a:p>
          <a:p>
            <a:pPr marL="0" lvl="0" indent="0">
              <a:spcAft>
                <a:spcPts val="0"/>
              </a:spcAft>
              <a:buNone/>
            </a:pPr>
            <a:endParaRPr lang="de-DE" sz="1600">
              <a:latin typeface="Arial" pitchFamily="18"/>
              <a:ea typeface="Microsoft YaHei" pitchFamily="2"/>
            </a:endParaRPr>
          </a:p>
          <a:p>
            <a:pPr marL="0" lvl="0" indent="0">
              <a:spcAft>
                <a:spcPts val="0"/>
              </a:spcAft>
              <a:buNone/>
            </a:pPr>
            <a:endParaRPr lang="de-DE" sz="1600">
              <a:latin typeface="Arial" pitchFamily="18"/>
              <a:ea typeface="Microsoft YaHei" pitchFamily="2"/>
            </a:endParaRPr>
          </a:p>
          <a:p>
            <a:pPr marL="0" lvl="0" indent="0">
              <a:spcAft>
                <a:spcPts val="0"/>
              </a:spcAft>
              <a:buNone/>
            </a:pPr>
            <a:endParaRPr lang="de-DE" sz="1600">
              <a:latin typeface="Arial" pitchFamily="18"/>
              <a:ea typeface="Microsoft YaHei" pitchFamily="2"/>
            </a:endParaRPr>
          </a:p>
          <a:p>
            <a:pPr marL="0" lvl="0" indent="0">
              <a:spcAft>
                <a:spcPts val="0"/>
              </a:spcAft>
              <a:buNone/>
            </a:pPr>
            <a:endParaRPr lang="de-DE" sz="1600">
              <a:latin typeface="Arial" pitchFamily="18"/>
              <a:ea typeface="Microsoft YaHei" pitchFamily="2"/>
            </a:endParaRPr>
          </a:p>
          <a:p>
            <a:pPr marL="285840" lvl="0" indent="-285840">
              <a:spcAft>
                <a:spcPts val="0"/>
              </a:spcAft>
            </a:pPr>
            <a:r>
              <a:rPr lang="de-DE" sz="1800">
                <a:latin typeface="Arial" pitchFamily="18"/>
                <a:ea typeface="Microsoft YaHei" pitchFamily="2"/>
              </a:rPr>
              <a:t>t(total) = </a:t>
            </a:r>
            <a:r>
              <a:rPr lang="de-DE" sz="1800" b="1">
                <a:latin typeface="Arial" pitchFamily="18"/>
                <a:ea typeface="Microsoft YaHei" pitchFamily="2"/>
              </a:rPr>
              <a:t>1,312s</a:t>
            </a:r>
            <a:r>
              <a:rPr lang="de-DE" sz="1800">
                <a:latin typeface="Arial" pitchFamily="18"/>
                <a:ea typeface="Microsoft YaHei" pitchFamily="2"/>
              </a:rPr>
              <a:t> , t(DPA) = 0,176s</a:t>
            </a:r>
          </a:p>
          <a:p>
            <a:pPr marL="285840" lvl="0" indent="-285840">
              <a:spcAft>
                <a:spcPts val="0"/>
              </a:spcAft>
            </a:pPr>
            <a:r>
              <a:rPr lang="de-DE" sz="1800">
                <a:latin typeface="Arial" pitchFamily="18"/>
                <a:ea typeface="Microsoft YaHei" pitchFamily="2"/>
              </a:rPr>
              <a:t>Traces = 280, alignment = 0,015%</a:t>
            </a:r>
          </a:p>
          <a:p>
            <a:pPr marL="285840" lvl="0" indent="-285840">
              <a:spcAft>
                <a:spcPts val="0"/>
              </a:spcAft>
            </a:pPr>
            <a:r>
              <a:rPr lang="de-DE" sz="1800">
                <a:latin typeface="Arial" pitchFamily="18"/>
                <a:ea typeface="Microsoft YaHei" pitchFamily="2"/>
              </a:rPr>
              <a:t>Samples = 28000 – 55000</a:t>
            </a:r>
          </a:p>
        </p:txBody>
      </p:sp>
      <p:sp>
        <p:nvSpPr>
          <p:cNvPr id="5" name="Textplatzhalter 4"/>
          <p:cNvSpPr txBox="1">
            <a:spLocks noGrp="1"/>
          </p:cNvSpPr>
          <p:nvPr>
            <p:ph sz="half" idx="4294967295"/>
          </p:nvPr>
        </p:nvSpPr>
        <p:spPr>
          <a:xfrm>
            <a:off x="4629240" y="1676519"/>
            <a:ext cx="3887639" cy="82224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 anchorCtr="1"/>
          <a:lstStyle>
            <a:defPPr marL="43200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None/>
              <a:defRPr lang="en-US" sz="32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defRPr>
            </a:defPPr>
            <a:lvl1pPr marL="43200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Char char="●"/>
              <a:defRPr lang="en-US" sz="32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defRPr>
            </a:lvl1pPr>
            <a:lvl2pPr marL="864000" lvl="1" indent="-324000">
              <a:spcBef>
                <a:spcPts val="0"/>
              </a:spcBef>
              <a:spcAft>
                <a:spcPts val="1134"/>
              </a:spcAft>
              <a:buSzPct val="75000"/>
              <a:buFont typeface="StarSymbol"/>
              <a:buChar char="–"/>
              <a:defRPr lang="en-US" sz="2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defRPr>
            </a:lvl2pPr>
            <a:lvl3pPr marL="1295999" lvl="2" indent="-288000">
              <a:spcBef>
                <a:spcPts val="0"/>
              </a:spcBef>
              <a:spcAft>
                <a:spcPts val="850"/>
              </a:spcAft>
              <a:buSzPct val="45000"/>
              <a:buFont typeface="StarSymbol"/>
              <a:buChar char="●"/>
              <a:defRPr lang="en-US" sz="24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defRPr>
            </a:lvl3pPr>
            <a:lvl4pPr marL="1728000" lvl="3" indent="-216000">
              <a:spcBef>
                <a:spcPts val="0"/>
              </a:spcBef>
              <a:spcAft>
                <a:spcPts val="567"/>
              </a:spcAft>
              <a:buSzPct val="75000"/>
              <a:buFont typeface="StarSymbol"/>
              <a:buChar char="–"/>
              <a:defRPr lang="en-US" sz="20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defRPr>
            </a:lvl4pPr>
            <a:lvl5pPr marL="2160000" lvl="4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defRPr>
            </a:lvl5pPr>
            <a:lvl6pPr marL="2591999" lvl="5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defRPr>
            </a:lvl6pPr>
            <a:lvl7pPr marL="3023999" lvl="6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defRPr>
            </a:lvl7pPr>
            <a:lvl8pPr marL="3456000" lvl="7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defRPr>
            </a:lvl8pPr>
            <a:lvl9pPr marL="3887999" lvl="8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defRPr>
            </a:lvl9pPr>
          </a:lstStyle>
          <a:p>
            <a:pPr marL="0" lvl="0" indent="0" algn="ctr">
              <a:spcAft>
                <a:spcPts val="0"/>
              </a:spcAft>
              <a:buNone/>
            </a:pPr>
            <a:r>
              <a:rPr lang="de-DE" sz="2400" b="1">
                <a:latin typeface="Arial" pitchFamily="18"/>
                <a:ea typeface="Microsoft YaHei" pitchFamily="2"/>
              </a:rPr>
              <a:t>Least time for 15 nops</a:t>
            </a:r>
          </a:p>
        </p:txBody>
      </p:sp>
      <p:sp>
        <p:nvSpPr>
          <p:cNvPr id="6" name="Inhaltsplatzhalter 5"/>
          <p:cNvSpPr txBox="1">
            <a:spLocks noGrp="1"/>
          </p:cNvSpPr>
          <p:nvPr>
            <p:ph sz="quarter" idx="4294967295"/>
          </p:nvPr>
        </p:nvSpPr>
        <p:spPr>
          <a:xfrm>
            <a:off x="4629240" y="2498760"/>
            <a:ext cx="3887639" cy="367523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/>
          <a:lstStyle>
            <a:defPPr marL="43200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None/>
              <a:defRPr lang="en-US" sz="32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defRPr>
            </a:defPPr>
            <a:lvl1pPr marL="43200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Char char="●"/>
              <a:defRPr lang="en-US" sz="32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defRPr>
            </a:lvl1pPr>
            <a:lvl2pPr marL="864000" lvl="1" indent="-324000">
              <a:spcBef>
                <a:spcPts val="0"/>
              </a:spcBef>
              <a:spcAft>
                <a:spcPts val="1134"/>
              </a:spcAft>
              <a:buSzPct val="75000"/>
              <a:buFont typeface="StarSymbol"/>
              <a:buChar char="–"/>
              <a:defRPr lang="en-US" sz="2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defRPr>
            </a:lvl2pPr>
            <a:lvl3pPr marL="1295999" lvl="2" indent="-288000">
              <a:spcBef>
                <a:spcPts val="0"/>
              </a:spcBef>
              <a:spcAft>
                <a:spcPts val="850"/>
              </a:spcAft>
              <a:buSzPct val="45000"/>
              <a:buFont typeface="StarSymbol"/>
              <a:buChar char="●"/>
              <a:defRPr lang="en-US" sz="24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defRPr>
            </a:lvl3pPr>
            <a:lvl4pPr marL="1728000" lvl="3" indent="-216000">
              <a:spcBef>
                <a:spcPts val="0"/>
              </a:spcBef>
              <a:spcAft>
                <a:spcPts val="567"/>
              </a:spcAft>
              <a:buSzPct val="75000"/>
              <a:buFont typeface="StarSymbol"/>
              <a:buChar char="–"/>
              <a:defRPr lang="en-US" sz="20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defRPr>
            </a:lvl4pPr>
            <a:lvl5pPr marL="2160000" lvl="4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defRPr>
            </a:lvl5pPr>
            <a:lvl6pPr marL="2591999" lvl="5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defRPr>
            </a:lvl6pPr>
            <a:lvl7pPr marL="3023999" lvl="6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defRPr>
            </a:lvl7pPr>
            <a:lvl8pPr marL="3456000" lvl="7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defRPr>
            </a:lvl8pPr>
            <a:lvl9pPr marL="3887999" lvl="8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defRPr>
            </a:lvl9pPr>
          </a:lstStyle>
          <a:p>
            <a:pPr marL="0" lvl="0" indent="0">
              <a:spcAft>
                <a:spcPts val="0"/>
              </a:spcAft>
              <a:buNone/>
            </a:pPr>
            <a:endParaRPr lang="de-DE" sz="1600">
              <a:latin typeface="Arial" pitchFamily="18"/>
              <a:ea typeface="Microsoft YaHei" pitchFamily="2"/>
            </a:endParaRPr>
          </a:p>
          <a:p>
            <a:pPr marL="0" lvl="0" indent="0">
              <a:spcAft>
                <a:spcPts val="0"/>
              </a:spcAft>
              <a:buNone/>
            </a:pPr>
            <a:endParaRPr lang="de-DE" sz="1600">
              <a:latin typeface="Arial" pitchFamily="18"/>
              <a:ea typeface="Microsoft YaHei" pitchFamily="2"/>
            </a:endParaRPr>
          </a:p>
          <a:p>
            <a:pPr marL="0" lvl="0" indent="0">
              <a:spcAft>
                <a:spcPts val="0"/>
              </a:spcAft>
              <a:buNone/>
            </a:pPr>
            <a:endParaRPr lang="de-DE" sz="1600">
              <a:latin typeface="Arial" pitchFamily="18"/>
              <a:ea typeface="Microsoft YaHei" pitchFamily="2"/>
            </a:endParaRPr>
          </a:p>
          <a:p>
            <a:pPr marL="0" lvl="0" indent="0">
              <a:spcAft>
                <a:spcPts val="0"/>
              </a:spcAft>
              <a:buNone/>
            </a:pPr>
            <a:endParaRPr lang="de-DE" sz="1600">
              <a:latin typeface="Arial" pitchFamily="18"/>
              <a:ea typeface="Microsoft YaHei" pitchFamily="2"/>
            </a:endParaRPr>
          </a:p>
          <a:p>
            <a:pPr marL="0" lvl="0" indent="0">
              <a:spcAft>
                <a:spcPts val="0"/>
              </a:spcAft>
              <a:buNone/>
            </a:pPr>
            <a:endParaRPr lang="de-DE" sz="1600">
              <a:latin typeface="Arial" pitchFamily="18"/>
              <a:ea typeface="Microsoft YaHei" pitchFamily="2"/>
            </a:endParaRPr>
          </a:p>
          <a:p>
            <a:pPr marL="0" lvl="0" indent="0">
              <a:spcAft>
                <a:spcPts val="0"/>
              </a:spcAft>
              <a:buNone/>
            </a:pPr>
            <a:endParaRPr lang="de-DE" sz="1600">
              <a:latin typeface="Arial" pitchFamily="18"/>
              <a:ea typeface="Microsoft YaHei" pitchFamily="2"/>
            </a:endParaRPr>
          </a:p>
          <a:p>
            <a:pPr marL="0" lvl="0" indent="0">
              <a:spcAft>
                <a:spcPts val="0"/>
              </a:spcAft>
              <a:buNone/>
            </a:pPr>
            <a:endParaRPr lang="de-DE" sz="1600">
              <a:latin typeface="Arial" pitchFamily="18"/>
              <a:ea typeface="Microsoft YaHei" pitchFamily="2"/>
            </a:endParaRPr>
          </a:p>
          <a:p>
            <a:pPr marL="0" lvl="0" indent="0">
              <a:spcAft>
                <a:spcPts val="0"/>
              </a:spcAft>
              <a:buNone/>
            </a:pPr>
            <a:endParaRPr lang="de-DE" sz="1600">
              <a:latin typeface="Arial" pitchFamily="18"/>
              <a:ea typeface="Microsoft YaHei" pitchFamily="2"/>
            </a:endParaRPr>
          </a:p>
          <a:p>
            <a:pPr marL="285840" lvl="0" indent="-285840">
              <a:spcAft>
                <a:spcPts val="0"/>
              </a:spcAft>
              <a:buNone/>
            </a:pPr>
            <a:endParaRPr lang="de-DE" sz="1800">
              <a:latin typeface="Arial" pitchFamily="18"/>
              <a:ea typeface="Microsoft YaHei" pitchFamily="2"/>
            </a:endParaRPr>
          </a:p>
          <a:p>
            <a:pPr marL="285840" lvl="0" indent="-285840">
              <a:spcAft>
                <a:spcPts val="0"/>
              </a:spcAft>
            </a:pPr>
            <a:r>
              <a:rPr lang="de-DE" sz="1800">
                <a:latin typeface="Arial" pitchFamily="18"/>
                <a:ea typeface="Microsoft YaHei" pitchFamily="2"/>
              </a:rPr>
              <a:t>t(total) = </a:t>
            </a:r>
            <a:r>
              <a:rPr lang="de-DE" sz="1800" b="1">
                <a:latin typeface="Arial" pitchFamily="18"/>
                <a:ea typeface="Microsoft YaHei" pitchFamily="2"/>
              </a:rPr>
              <a:t>11,788s</a:t>
            </a:r>
            <a:r>
              <a:rPr lang="de-DE" sz="1800">
                <a:latin typeface="Arial" pitchFamily="18"/>
                <a:ea typeface="Microsoft YaHei" pitchFamily="2"/>
              </a:rPr>
              <a:t>, t(DPA) = 0,269s</a:t>
            </a:r>
          </a:p>
          <a:p>
            <a:pPr marL="285840" lvl="0" indent="-285840">
              <a:spcAft>
                <a:spcPts val="0"/>
              </a:spcAft>
            </a:pPr>
            <a:r>
              <a:rPr lang="de-DE" sz="1800">
                <a:latin typeface="Arial" pitchFamily="18"/>
                <a:ea typeface="Microsoft YaHei" pitchFamily="2"/>
              </a:rPr>
              <a:t>Traces =270, alignment = 0,09%</a:t>
            </a:r>
          </a:p>
          <a:p>
            <a:pPr marL="285840" lvl="0" indent="-285840">
              <a:spcAft>
                <a:spcPts val="0"/>
              </a:spcAft>
            </a:pPr>
            <a:r>
              <a:rPr lang="de-DE" sz="1800">
                <a:latin typeface="Arial" pitchFamily="18"/>
                <a:ea typeface="Microsoft YaHei" pitchFamily="2"/>
              </a:rPr>
              <a:t>Samples = 0 - 50000</a:t>
            </a:r>
          </a:p>
        </p:txBody>
      </p:sp>
      <p:pic>
        <p:nvPicPr>
          <p:cNvPr id="7" name="Picture 2" descr="C:\Users\Gustl\Desktop\nop3_0015_difference_best_time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683640" y="2525039"/>
            <a:ext cx="3600000" cy="2405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3" descr="C:\Users\Gustl\Desktop\nop15_009_difference_best_time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4788000" y="2559599"/>
            <a:ext cx="3600000" cy="24051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833631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de-DE"/>
              <a:t>Benchmarks: Shuffling</a:t>
            </a:r>
          </a:p>
        </p:txBody>
      </p:sp>
      <p:sp>
        <p:nvSpPr>
          <p:cNvPr id="3" name="Inhaltsplatzhalter 2"/>
          <p:cNvSpPr txBox="1">
            <a:spLocks noGrp="1"/>
          </p:cNvSpPr>
          <p:nvPr>
            <p:ph idx="1"/>
          </p:nvPr>
        </p:nvSpPr>
        <p:spPr>
          <a:xfrm>
            <a:off x="320400" y="2015999"/>
            <a:ext cx="8531999" cy="2373119"/>
          </a:xfrm>
        </p:spPr>
        <p:txBody>
          <a:bodyPr/>
          <a:lstStyle>
            <a:defPPr marL="43200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None/>
              <a:defRPr lang="en-US" sz="32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defRPr>
            </a:defPPr>
            <a:lvl1pPr marL="43200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Char char="●"/>
              <a:defRPr lang="en-US" sz="32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defRPr>
            </a:lvl1pPr>
            <a:lvl2pPr marL="864000" lvl="1" indent="-324000">
              <a:spcBef>
                <a:spcPts val="0"/>
              </a:spcBef>
              <a:spcAft>
                <a:spcPts val="1134"/>
              </a:spcAft>
              <a:buSzPct val="75000"/>
              <a:buFont typeface="StarSymbol"/>
              <a:buChar char="–"/>
              <a:defRPr lang="en-US" sz="2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defRPr>
            </a:lvl2pPr>
            <a:lvl3pPr marL="1295999" lvl="2" indent="-288000">
              <a:spcBef>
                <a:spcPts val="0"/>
              </a:spcBef>
              <a:spcAft>
                <a:spcPts val="850"/>
              </a:spcAft>
              <a:buSzPct val="45000"/>
              <a:buFont typeface="StarSymbol"/>
              <a:buChar char="●"/>
              <a:defRPr lang="en-US" sz="24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defRPr>
            </a:lvl3pPr>
            <a:lvl4pPr marL="1728000" lvl="3" indent="-216000">
              <a:spcBef>
                <a:spcPts val="0"/>
              </a:spcBef>
              <a:spcAft>
                <a:spcPts val="567"/>
              </a:spcAft>
              <a:buSzPct val="75000"/>
              <a:buFont typeface="StarSymbol"/>
              <a:buChar char="–"/>
              <a:defRPr lang="en-US" sz="20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defRPr>
            </a:lvl4pPr>
            <a:lvl5pPr marL="2160000" lvl="4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defRPr>
            </a:lvl5pPr>
            <a:lvl6pPr marL="2591999" lvl="5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defRPr>
            </a:lvl6pPr>
            <a:lvl7pPr marL="3023999" lvl="6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defRPr>
            </a:lvl7pPr>
            <a:lvl8pPr marL="3456000" lvl="7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defRPr>
            </a:lvl8pPr>
            <a:lvl9pPr marL="3887999" lvl="8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defRPr>
            </a:lvl9pPr>
          </a:lstStyle>
          <a:p>
            <a:pPr marL="285840" lvl="0" indent="-285840">
              <a:spcAft>
                <a:spcPts val="0"/>
              </a:spcAft>
            </a:pPr>
            <a:r>
              <a:rPr lang="en-US" sz="1800" dirty="0">
                <a:latin typeface="Arial" pitchFamily="18"/>
                <a:ea typeface="Microsoft YaHei" pitchFamily="2"/>
              </a:rPr>
              <a:t>We broke the first version of shuffling</a:t>
            </a:r>
          </a:p>
          <a:p>
            <a:pPr marL="0" lvl="0" indent="0">
              <a:spcAft>
                <a:spcPts val="0"/>
              </a:spcAft>
              <a:buNone/>
            </a:pPr>
            <a:r>
              <a:rPr lang="en-US" sz="1800" dirty="0" smtClean="0">
                <a:latin typeface="Arial" pitchFamily="18"/>
                <a:ea typeface="Microsoft YaHei" pitchFamily="2"/>
              </a:rPr>
              <a:t>	- </a:t>
            </a:r>
            <a:r>
              <a:rPr lang="en-US" sz="1800" dirty="0">
                <a:latin typeface="Arial" pitchFamily="18"/>
                <a:ea typeface="Microsoft YaHei" pitchFamily="2"/>
              </a:rPr>
              <a:t>After team B improve there algorithm we are not able to break it</a:t>
            </a:r>
          </a:p>
          <a:p>
            <a:pPr marL="0" lvl="0" indent="0">
              <a:spcAft>
                <a:spcPts val="0"/>
              </a:spcAft>
              <a:buNone/>
            </a:pPr>
            <a:r>
              <a:rPr lang="en-US" sz="1800" smtClean="0">
                <a:latin typeface="Arial" pitchFamily="18"/>
                <a:ea typeface="Microsoft YaHei" pitchFamily="2"/>
              </a:rPr>
              <a:t>	- </a:t>
            </a:r>
            <a:r>
              <a:rPr lang="en-US" sz="1800" dirty="0">
                <a:latin typeface="Arial" pitchFamily="18"/>
                <a:ea typeface="Microsoft YaHei" pitchFamily="2"/>
              </a:rPr>
              <a:t>traces = 10000, Samples = 0 – 125000, reduction = 25</a:t>
            </a:r>
          </a:p>
        </p:txBody>
      </p:sp>
    </p:spTree>
    <p:extLst>
      <p:ext uri="{BB962C8B-B14F-4D97-AF65-F5344CB8AC3E}">
        <p14:creationId xmlns:p14="http://schemas.microsoft.com/office/powerpoint/2010/main" val="14669130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de-DE"/>
              <a:t>Benchmarks: Masking</a:t>
            </a:r>
          </a:p>
        </p:txBody>
      </p:sp>
      <p:sp>
        <p:nvSpPr>
          <p:cNvPr id="3" name="Inhaltsplatzhalter 2"/>
          <p:cNvSpPr txBox="1">
            <a:spLocks noGrp="1"/>
          </p:cNvSpPr>
          <p:nvPr>
            <p:ph idx="1"/>
          </p:nvPr>
        </p:nvSpPr>
        <p:spPr>
          <a:xfrm>
            <a:off x="320400" y="2015999"/>
            <a:ext cx="8531999" cy="3378960"/>
          </a:xfrm>
        </p:spPr>
        <p:txBody>
          <a:bodyPr/>
          <a:lstStyle>
            <a:defPPr marL="43200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None/>
              <a:defRPr lang="en-US" sz="32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defRPr>
            </a:defPPr>
            <a:lvl1pPr marL="43200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Char char="●"/>
              <a:defRPr lang="en-US" sz="32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defRPr>
            </a:lvl1pPr>
            <a:lvl2pPr marL="864000" lvl="1" indent="-324000">
              <a:spcBef>
                <a:spcPts val="0"/>
              </a:spcBef>
              <a:spcAft>
                <a:spcPts val="1134"/>
              </a:spcAft>
              <a:buSzPct val="75000"/>
              <a:buFont typeface="StarSymbol"/>
              <a:buChar char="–"/>
              <a:defRPr lang="en-US" sz="2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defRPr>
            </a:lvl2pPr>
            <a:lvl3pPr marL="1295999" lvl="2" indent="-288000">
              <a:spcBef>
                <a:spcPts val="0"/>
              </a:spcBef>
              <a:spcAft>
                <a:spcPts val="850"/>
              </a:spcAft>
              <a:buSzPct val="45000"/>
              <a:buFont typeface="StarSymbol"/>
              <a:buChar char="●"/>
              <a:defRPr lang="en-US" sz="24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defRPr>
            </a:lvl3pPr>
            <a:lvl4pPr marL="1728000" lvl="3" indent="-216000">
              <a:spcBef>
                <a:spcPts val="0"/>
              </a:spcBef>
              <a:spcAft>
                <a:spcPts val="567"/>
              </a:spcAft>
              <a:buSzPct val="75000"/>
              <a:buFont typeface="StarSymbol"/>
              <a:buChar char="–"/>
              <a:defRPr lang="en-US" sz="20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defRPr>
            </a:lvl4pPr>
            <a:lvl5pPr marL="2160000" lvl="4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defRPr>
            </a:lvl5pPr>
            <a:lvl6pPr marL="2591999" lvl="5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defRPr>
            </a:lvl6pPr>
            <a:lvl7pPr marL="3023999" lvl="6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defRPr>
            </a:lvl7pPr>
            <a:lvl8pPr marL="3456000" lvl="7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defRPr>
            </a:lvl8pPr>
            <a:lvl9pPr marL="3887999" lvl="8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defRPr>
            </a:lvl9pPr>
          </a:lstStyle>
          <a:p>
            <a:pPr marL="285840" lvl="0" indent="-285840">
              <a:spcAft>
                <a:spcPts val="0"/>
              </a:spcAft>
            </a:pPr>
            <a:r>
              <a:rPr lang="en-US" sz="1800">
                <a:latin typeface="Arial" pitchFamily="18"/>
                <a:ea typeface="Microsoft YaHei" pitchFamily="2"/>
              </a:rPr>
              <a:t>Second order DPA works on not decrypted measurement</a:t>
            </a:r>
          </a:p>
          <a:p>
            <a:pPr marL="0" lvl="0" indent="0">
              <a:spcAft>
                <a:spcPts val="0"/>
              </a:spcAft>
              <a:buNone/>
            </a:pPr>
            <a:r>
              <a:rPr lang="en-US" sz="1800">
                <a:latin typeface="Arial" pitchFamily="18"/>
                <a:ea typeface="Microsoft YaHei" pitchFamily="2"/>
              </a:rPr>
              <a:t>	- Traces = 180, Samples = 12000– 50000, reduction = 100</a:t>
            </a:r>
          </a:p>
          <a:p>
            <a:pPr marL="0" lvl="2" indent="0">
              <a:spcAft>
                <a:spcPts val="0"/>
              </a:spcAft>
              <a:buNone/>
            </a:pPr>
            <a:r>
              <a:rPr lang="en-US" sz="1800">
                <a:latin typeface="Arial" pitchFamily="18"/>
                <a:ea typeface="Microsoft YaHei" pitchFamily="2"/>
              </a:rPr>
              <a:t>	- T(total) = </a:t>
            </a:r>
            <a:r>
              <a:rPr lang="en-US" sz="1800" b="1">
                <a:latin typeface="Arial" pitchFamily="18"/>
                <a:ea typeface="Microsoft YaHei" pitchFamily="2"/>
              </a:rPr>
              <a:t>1,920s</a:t>
            </a:r>
          </a:p>
          <a:p>
            <a:pPr marL="0" lvl="2" indent="0">
              <a:spcAft>
                <a:spcPts val="0"/>
              </a:spcAft>
              <a:buNone/>
            </a:pPr>
            <a:endParaRPr lang="en-US" sz="1800" b="1">
              <a:latin typeface="Arial" pitchFamily="18"/>
              <a:ea typeface="Microsoft YaHei" pitchFamily="2"/>
            </a:endParaRPr>
          </a:p>
          <a:p>
            <a:pPr marL="285840" lvl="0" indent="-285840">
              <a:spcAft>
                <a:spcPts val="0"/>
              </a:spcAft>
            </a:pPr>
            <a:r>
              <a:rPr lang="en-US" sz="1800">
                <a:latin typeface="Arial" pitchFamily="18"/>
                <a:ea typeface="Microsoft YaHei" pitchFamily="2"/>
              </a:rPr>
              <a:t>We can not manage do to attack traces with masking</a:t>
            </a:r>
          </a:p>
          <a:p>
            <a:pPr marL="285840" lvl="2" indent="-285840">
              <a:buNone/>
            </a:pPr>
            <a:r>
              <a:rPr lang="en-US" sz="1800">
                <a:latin typeface="Arial" pitchFamily="18"/>
                <a:ea typeface="Microsoft YaHei" pitchFamily="2"/>
              </a:rPr>
              <a:t>   - Traces = 10000, Samples = 0 – 62500, reduction = 25</a:t>
            </a:r>
          </a:p>
          <a:p>
            <a:pPr marL="285840" lvl="2" indent="-285840">
              <a:buNone/>
            </a:pPr>
            <a:r>
              <a:rPr lang="en-US" sz="1800">
                <a:latin typeface="Arial" pitchFamily="18"/>
                <a:ea typeface="Microsoft YaHei" pitchFamily="2"/>
              </a:rPr>
              <a:t>   - T(total) = </a:t>
            </a:r>
            <a:r>
              <a:rPr lang="de-DE" sz="1800">
                <a:latin typeface="Arial" pitchFamily="18"/>
                <a:ea typeface="Microsoft YaHei" pitchFamily="2"/>
              </a:rPr>
              <a:t>~ 6 min</a:t>
            </a:r>
          </a:p>
          <a:p>
            <a:pPr marL="0" lvl="0" indent="0">
              <a:spcAft>
                <a:spcPts val="0"/>
              </a:spcAft>
              <a:buNone/>
            </a:pPr>
            <a:r>
              <a:rPr lang="en-US" sz="1600">
                <a:latin typeface="Arial" pitchFamily="18"/>
                <a:ea typeface="Microsoft YaHei" pitchFamily="2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40807344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2"/>
          <p:cNvSpPr txBox="1"/>
          <p:nvPr/>
        </p:nvSpPr>
        <p:spPr>
          <a:xfrm>
            <a:off x="320400" y="6480000"/>
            <a:ext cx="6480000" cy="36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ctr" anchorCtr="0" compatLnSpc="0"/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de-DE" sz="1200" b="0" i="0" u="none" strike="noStrike" kern="1200" cap="none" spc="0" baseline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Arial Unicode MS" pitchFamily="2"/>
                <a:cs typeface="Tahoma" pitchFamily="2"/>
              </a:rPr>
              <a:t>SmartCard Lab | 03.07.2018 | Final Presentation Group 2</a:t>
            </a:r>
          </a:p>
        </p:txBody>
      </p:sp>
      <p:sp>
        <p:nvSpPr>
          <p:cNvPr id="3" name="Foliennummernplatzhalter 3"/>
          <p:cNvSpPr txBox="1"/>
          <p:nvPr/>
        </p:nvSpPr>
        <p:spPr>
          <a:xfrm>
            <a:off x="6840000" y="6480000"/>
            <a:ext cx="2052000" cy="36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ctr" anchorCtr="0" compatLnSpc="0"/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fld id="{856C6460-601D-475C-AE62-D86F6FBC5F9B}" type="slidenum">
              <a:t>4</a:t>
            </a:fld>
            <a:endParaRPr lang="de-DE" sz="1200" b="0" i="0" u="none" strike="noStrike" kern="1200" cap="none" spc="0" baseline="0">
              <a:ln>
                <a:noFill/>
              </a:ln>
              <a:solidFill>
                <a:srgbClr val="000000"/>
              </a:solidFill>
              <a:latin typeface="Arial" pitchFamily="34"/>
              <a:ea typeface="Arial Unicode MS" pitchFamily="2"/>
              <a:cs typeface="Tahoma" pitchFamily="2"/>
            </a:endParaRPr>
          </a:p>
        </p:txBody>
      </p:sp>
      <p:sp>
        <p:nvSpPr>
          <p:cNvPr id="4" name="Titel 1"/>
          <p:cNvSpPr txBox="1">
            <a:spLocks noGrp="1"/>
          </p:cNvSpPr>
          <p:nvPr>
            <p:ph type="title" idx="4294967295"/>
          </p:nvPr>
        </p:nvSpPr>
        <p:spPr>
          <a:xfrm>
            <a:off x="320400" y="1175400"/>
            <a:ext cx="8532000" cy="457200"/>
          </a:xfrm>
        </p:spPr>
        <p:txBody>
          <a:bodyPr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 algn="l">
              <a:buNone/>
            </a:pPr>
            <a:r>
              <a:rPr lang="de-DE" sz="3000">
                <a:solidFill>
                  <a:srgbClr val="000000"/>
                </a:solidFill>
                <a:latin typeface="Arial" pitchFamily="18"/>
                <a:ea typeface="Microsoft YaHei" pitchFamily="2"/>
              </a:rPr>
              <a:t>Implemented Countermeasures</a:t>
            </a:r>
          </a:p>
        </p:txBody>
      </p:sp>
      <p:sp>
        <p:nvSpPr>
          <p:cNvPr id="5" name="Textplatzhalter 2"/>
          <p:cNvSpPr txBox="1">
            <a:spLocks noGrp="1"/>
          </p:cNvSpPr>
          <p:nvPr>
            <p:ph type="body" idx="4294967295"/>
          </p:nvPr>
        </p:nvSpPr>
        <p:spPr>
          <a:xfrm>
            <a:off x="320400" y="2015999"/>
            <a:ext cx="8532000" cy="3561840"/>
          </a:xfrm>
        </p:spPr>
        <p:txBody>
          <a:bodyPr/>
          <a:lstStyle>
            <a:defPPr marL="432000" lvl="0" indent="-324000"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None/>
              <a:defRPr lang="en-US" sz="32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defRPr>
            </a:defPPr>
            <a:lvl1pPr marL="432000" lvl="0" indent="-324000"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32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defRPr>
            </a:lvl1pPr>
            <a:lvl2pPr marL="864000" lvl="1" indent="-324000">
              <a:spcBef>
                <a:spcPts val="1134"/>
              </a:spcBef>
              <a:spcAft>
                <a:spcPts val="0"/>
              </a:spcAft>
              <a:buSzPct val="75000"/>
              <a:buFont typeface="StarSymbol"/>
              <a:buChar char="–"/>
              <a:defRPr lang="en-US" sz="2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defRPr>
            </a:lvl2pPr>
            <a:lvl3pPr marL="1295999" lvl="2" indent="-288000">
              <a:spcBef>
                <a:spcPts val="850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4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defRPr>
            </a:lvl3pPr>
            <a:lvl4pPr marL="1728000" lvl="3" indent="-216000">
              <a:spcBef>
                <a:spcPts val="567"/>
              </a:spcBef>
              <a:spcAft>
                <a:spcPts val="0"/>
              </a:spcAft>
              <a:buSzPct val="75000"/>
              <a:buFont typeface="StarSymbol"/>
              <a:buChar char="–"/>
              <a:defRPr lang="en-US" sz="20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defRPr>
            </a:lvl4pPr>
            <a:lvl5pPr marL="2160000" lvl="4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defRPr>
            </a:lvl5pPr>
            <a:lvl6pPr marL="2592000" lvl="5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defRPr>
            </a:lvl6pPr>
            <a:lvl7pPr marL="3024000" lvl="6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defRPr>
            </a:lvl7pPr>
            <a:lvl8pPr marL="3456000" lvl="7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defRPr>
            </a:lvl8pPr>
            <a:lvl9pPr marL="3887999" lvl="8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defRPr>
            </a:lvl9pPr>
          </a:lstStyle>
          <a:p>
            <a:pPr marL="0" lvl="0" indent="0">
              <a:spcBef>
                <a:spcPts val="0"/>
              </a:spcBef>
            </a:pPr>
            <a:r>
              <a:rPr lang="de-DE" sz="1800">
                <a:latin typeface="Arial" pitchFamily="18"/>
                <a:ea typeface="Microsoft YaHei" pitchFamily="2"/>
              </a:rPr>
              <a:t> Masking</a:t>
            </a:r>
            <a:br>
              <a:rPr lang="de-DE" sz="1800">
                <a:latin typeface="Arial" pitchFamily="18"/>
                <a:ea typeface="Microsoft YaHei" pitchFamily="2"/>
              </a:rPr>
            </a:br>
            <a:endParaRPr lang="de-DE" sz="1800">
              <a:latin typeface="Arial" pitchFamily="18"/>
              <a:ea typeface="Microsoft YaHei" pitchFamily="2"/>
            </a:endParaRPr>
          </a:p>
          <a:p>
            <a:pPr marL="0" lvl="0" indent="0">
              <a:spcBef>
                <a:spcPts val="0"/>
              </a:spcBef>
            </a:pPr>
            <a:r>
              <a:rPr lang="de-DE" sz="1800">
                <a:latin typeface="Arial" pitchFamily="18"/>
                <a:ea typeface="Microsoft YaHei" pitchFamily="2"/>
              </a:rPr>
              <a:t> Hiding</a:t>
            </a:r>
          </a:p>
          <a:p>
            <a:pPr marL="0" lvl="1" indent="0">
              <a:buSzPct val="45000"/>
              <a:buChar char="●"/>
            </a:pPr>
            <a:r>
              <a:rPr lang="de-DE" sz="1800">
                <a:latin typeface="Arial" pitchFamily="18"/>
                <a:ea typeface="Microsoft YaHei" pitchFamily="2"/>
              </a:rPr>
              <a:t>Shuffling</a:t>
            </a:r>
          </a:p>
          <a:p>
            <a:pPr marL="0" lvl="1" indent="0">
              <a:buSzPct val="45000"/>
              <a:buChar char="●"/>
            </a:pPr>
            <a:r>
              <a:rPr lang="de-DE" sz="1800">
                <a:latin typeface="Arial" pitchFamily="18"/>
                <a:ea typeface="Microsoft YaHei" pitchFamily="2"/>
              </a:rPr>
              <a:t>NOPs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2"/>
          <p:cNvSpPr txBox="1"/>
          <p:nvPr/>
        </p:nvSpPr>
        <p:spPr>
          <a:xfrm>
            <a:off x="320400" y="6480000"/>
            <a:ext cx="6480000" cy="36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ctr" anchorCtr="0" compatLnSpc="0"/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de-DE" sz="1200" b="0" i="0" u="none" strike="noStrike" kern="1200" cap="none" spc="0" baseline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Arial Unicode MS" pitchFamily="2"/>
                <a:cs typeface="Tahoma" pitchFamily="2"/>
              </a:rPr>
              <a:t>SmartCard Lab | 03.07.2018 | Final Presentation Group 2</a:t>
            </a:r>
          </a:p>
        </p:txBody>
      </p:sp>
      <p:sp>
        <p:nvSpPr>
          <p:cNvPr id="3" name="Foliennummernplatzhalter 3"/>
          <p:cNvSpPr txBox="1"/>
          <p:nvPr/>
        </p:nvSpPr>
        <p:spPr>
          <a:xfrm>
            <a:off x="6840000" y="6480000"/>
            <a:ext cx="2052000" cy="36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ctr" anchorCtr="0" compatLnSpc="0"/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fld id="{DA0BC6E1-2A9E-4502-B9C4-CFDD72F6BAF3}" type="slidenum">
              <a:t>5</a:t>
            </a:fld>
            <a:endParaRPr lang="de-DE" sz="1200" b="0" i="0" u="none" strike="noStrike" kern="1200" cap="none" spc="0" baseline="0">
              <a:ln>
                <a:noFill/>
              </a:ln>
              <a:solidFill>
                <a:srgbClr val="000000"/>
              </a:solidFill>
              <a:latin typeface="Arial" pitchFamily="34"/>
              <a:ea typeface="Arial Unicode MS" pitchFamily="2"/>
              <a:cs typeface="Tahoma" pitchFamily="2"/>
            </a:endParaRPr>
          </a:p>
        </p:txBody>
      </p:sp>
      <p:sp>
        <p:nvSpPr>
          <p:cNvPr id="4" name="Titel 1"/>
          <p:cNvSpPr txBox="1">
            <a:spLocks noGrp="1"/>
          </p:cNvSpPr>
          <p:nvPr>
            <p:ph type="title" idx="4294967295"/>
          </p:nvPr>
        </p:nvSpPr>
        <p:spPr>
          <a:xfrm>
            <a:off x="320400" y="1175400"/>
            <a:ext cx="8532000" cy="457200"/>
          </a:xfrm>
        </p:spPr>
        <p:txBody>
          <a:bodyPr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 algn="l">
              <a:buNone/>
            </a:pPr>
            <a:r>
              <a:rPr lang="de-DE" sz="3000">
                <a:solidFill>
                  <a:srgbClr val="000000"/>
                </a:solidFill>
                <a:latin typeface="Arial" pitchFamily="18"/>
                <a:ea typeface="Microsoft YaHei" pitchFamily="2"/>
              </a:rPr>
              <a:t>Masking</a:t>
            </a:r>
          </a:p>
        </p:txBody>
      </p:sp>
      <p:sp>
        <p:nvSpPr>
          <p:cNvPr id="5" name="Textplatzhalter 2"/>
          <p:cNvSpPr txBox="1">
            <a:spLocks noGrp="1"/>
          </p:cNvSpPr>
          <p:nvPr>
            <p:ph type="body" idx="4294967295"/>
          </p:nvPr>
        </p:nvSpPr>
        <p:spPr>
          <a:xfrm>
            <a:off x="320400" y="2015999"/>
            <a:ext cx="8532000" cy="3653279"/>
          </a:xfrm>
        </p:spPr>
        <p:txBody>
          <a:bodyPr/>
          <a:lstStyle>
            <a:defPPr marL="432000" lvl="0" indent="-324000"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None/>
              <a:defRPr lang="en-US" sz="32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defRPr>
            </a:defPPr>
            <a:lvl1pPr marL="432000" lvl="0" indent="-324000"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32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defRPr>
            </a:lvl1pPr>
            <a:lvl2pPr marL="864000" lvl="1" indent="-324000">
              <a:spcBef>
                <a:spcPts val="1134"/>
              </a:spcBef>
              <a:spcAft>
                <a:spcPts val="0"/>
              </a:spcAft>
              <a:buSzPct val="75000"/>
              <a:buFont typeface="StarSymbol"/>
              <a:buChar char="–"/>
              <a:defRPr lang="en-US" sz="2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defRPr>
            </a:lvl2pPr>
            <a:lvl3pPr marL="1295999" lvl="2" indent="-288000">
              <a:spcBef>
                <a:spcPts val="850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4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defRPr>
            </a:lvl3pPr>
            <a:lvl4pPr marL="1728000" lvl="3" indent="-216000">
              <a:spcBef>
                <a:spcPts val="567"/>
              </a:spcBef>
              <a:spcAft>
                <a:spcPts val="0"/>
              </a:spcAft>
              <a:buSzPct val="75000"/>
              <a:buFont typeface="StarSymbol"/>
              <a:buChar char="–"/>
              <a:defRPr lang="en-US" sz="20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defRPr>
            </a:lvl4pPr>
            <a:lvl5pPr marL="2160000" lvl="4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defRPr>
            </a:lvl5pPr>
            <a:lvl6pPr marL="2592000" lvl="5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defRPr>
            </a:lvl6pPr>
            <a:lvl7pPr marL="3024000" lvl="6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defRPr>
            </a:lvl7pPr>
            <a:lvl8pPr marL="3456000" lvl="7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defRPr>
            </a:lvl8pPr>
            <a:lvl9pPr marL="3887999" lvl="8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defRPr>
            </a:lvl9pPr>
          </a:lstStyle>
          <a:p>
            <a:pPr marL="0" lvl="0" indent="0">
              <a:spcBef>
                <a:spcPts val="0"/>
              </a:spcBef>
              <a:buNone/>
            </a:pPr>
            <a:r>
              <a:rPr lang="de-DE" sz="1600">
                <a:latin typeface="Arial" pitchFamily="18"/>
                <a:ea typeface="Microsoft YaHei" pitchFamily="2"/>
              </a:rPr>
              <a:t>Precomputation:</a:t>
            </a:r>
            <a:br>
              <a:rPr lang="de-DE" sz="1600">
                <a:latin typeface="Arial" pitchFamily="18"/>
                <a:ea typeface="Microsoft YaHei" pitchFamily="2"/>
              </a:rPr>
            </a:br>
            <a:endParaRPr lang="de-DE" sz="1600">
              <a:latin typeface="Arial" pitchFamily="18"/>
              <a:ea typeface="Microsoft YaHei" pitchFamily="2"/>
            </a:endParaRPr>
          </a:p>
          <a:p>
            <a:pPr marL="0" lvl="0" indent="0">
              <a:spcBef>
                <a:spcPts val="0"/>
              </a:spcBef>
            </a:pPr>
            <a:r>
              <a:rPr lang="de-DE" sz="1600">
                <a:latin typeface="Arial" pitchFamily="18"/>
                <a:ea typeface="Microsoft YaHei" pitchFamily="2"/>
              </a:rPr>
              <a:t> Generate „input and output masks“ m, m’ → (m_i, mp_i)</a:t>
            </a:r>
            <a:br>
              <a:rPr lang="de-DE" sz="1600">
                <a:latin typeface="Arial" pitchFamily="18"/>
                <a:ea typeface="Microsoft YaHei" pitchFamily="2"/>
              </a:rPr>
            </a:br>
            <a:endParaRPr lang="de-DE" sz="1600">
              <a:latin typeface="Arial" pitchFamily="18"/>
              <a:ea typeface="Microsoft YaHei" pitchFamily="2"/>
            </a:endParaRPr>
          </a:p>
          <a:p>
            <a:pPr marL="0" lvl="0" indent="0">
              <a:spcBef>
                <a:spcPts val="0"/>
              </a:spcBef>
            </a:pPr>
            <a:r>
              <a:rPr lang="de-DE" sz="1600">
                <a:latin typeface="Arial" pitchFamily="18"/>
                <a:ea typeface="Microsoft YaHei" pitchFamily="2"/>
              </a:rPr>
              <a:t> Precompute masked inv. S-Box S’(x): S‘(x ⊕ m‘) = S(x) ⊕ m</a:t>
            </a:r>
          </a:p>
          <a:p>
            <a:pPr marL="0" lvl="0" indent="0">
              <a:spcBef>
                <a:spcPts val="0"/>
              </a:spcBef>
            </a:pPr>
            <a:endParaRPr lang="de-DE" sz="1600">
              <a:latin typeface="Arial" pitchFamily="18"/>
              <a:ea typeface="Microsoft YaHei" pitchFamily="2"/>
            </a:endParaRPr>
          </a:p>
          <a:p>
            <a:pPr marL="0" lvl="0" indent="0">
              <a:spcBef>
                <a:spcPts val="0"/>
              </a:spcBef>
            </a:pPr>
            <a:r>
              <a:rPr lang="de-DE" sz="1600">
                <a:latin typeface="Arial" pitchFamily="18"/>
                <a:ea typeface="Microsoft YaHei" pitchFamily="2"/>
              </a:rPr>
              <a:t> Generate „transformed masks“ m1‘, m</a:t>
            </a:r>
            <a:r>
              <a:rPr lang="de-DE" sz="1400">
                <a:latin typeface="Arial" pitchFamily="18"/>
                <a:ea typeface="Microsoft YaHei" pitchFamily="2"/>
              </a:rPr>
              <a:t>2‘</a:t>
            </a:r>
            <a:r>
              <a:rPr lang="de-DE" sz="1600">
                <a:latin typeface="Arial" pitchFamily="18"/>
                <a:ea typeface="Microsoft YaHei" pitchFamily="2"/>
              </a:rPr>
              <a:t>, m3‘, m4‘ for inv. MixColumns</a:t>
            </a:r>
            <a:br>
              <a:rPr lang="de-DE" sz="1600">
                <a:latin typeface="Arial" pitchFamily="18"/>
                <a:ea typeface="Microsoft YaHei" pitchFamily="2"/>
              </a:rPr>
            </a:br>
            <a:endParaRPr lang="de-DE" sz="1600">
              <a:latin typeface="Arial" pitchFamily="18"/>
              <a:ea typeface="Microsoft YaHei" pitchFamily="2"/>
            </a:endParaRPr>
          </a:p>
          <a:p>
            <a:pPr marL="0" lvl="0" indent="0">
              <a:spcBef>
                <a:spcPts val="0"/>
              </a:spcBef>
            </a:pPr>
            <a:r>
              <a:rPr lang="de-DE" sz="1600">
                <a:latin typeface="Arial" pitchFamily="18"/>
                <a:ea typeface="Microsoft YaHei" pitchFamily="2"/>
              </a:rPr>
              <a:t> Precompute „input masks“ using inv. MC : (m1, m2, m3, m4) = inv. MC(m1’, m2’, m3’, m4’)</a:t>
            </a:r>
          </a:p>
          <a:p>
            <a:pPr marL="0" lvl="0" indent="0">
              <a:spcBef>
                <a:spcPts val="0"/>
              </a:spcBef>
              <a:buNone/>
            </a:pPr>
            <a:endParaRPr lang="de-DE" sz="1600">
              <a:latin typeface="Arial" pitchFamily="18"/>
              <a:ea typeface="Microsoft YaHei" pitchFamily="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2"/>
          <p:cNvSpPr txBox="1"/>
          <p:nvPr/>
        </p:nvSpPr>
        <p:spPr>
          <a:xfrm>
            <a:off x="320400" y="6480000"/>
            <a:ext cx="6480000" cy="36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ctr" anchorCtr="0" compatLnSpc="0"/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de-DE" sz="1200" b="0" i="0" u="none" strike="noStrike" kern="1200" cap="none" spc="0" baseline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Arial Unicode MS" pitchFamily="2"/>
                <a:cs typeface="Tahoma" pitchFamily="2"/>
              </a:rPr>
              <a:t>SmartCard Lab | 03.07.2018 | Final Presentation Group 2</a:t>
            </a:r>
          </a:p>
        </p:txBody>
      </p:sp>
      <p:sp>
        <p:nvSpPr>
          <p:cNvPr id="3" name="Foliennummernplatzhalter 3"/>
          <p:cNvSpPr txBox="1"/>
          <p:nvPr/>
        </p:nvSpPr>
        <p:spPr>
          <a:xfrm>
            <a:off x="6840000" y="6480000"/>
            <a:ext cx="2052000" cy="36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ctr" anchorCtr="0" compatLnSpc="0"/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fld id="{CA305EFA-AFD3-41FC-B3AE-4C6746D32FD0}" type="slidenum">
              <a:t>6</a:t>
            </a:fld>
            <a:endParaRPr lang="de-DE" sz="1200" b="0" i="0" u="none" strike="noStrike" kern="1200" cap="none" spc="0" baseline="0">
              <a:ln>
                <a:noFill/>
              </a:ln>
              <a:solidFill>
                <a:srgbClr val="000000"/>
              </a:solidFill>
              <a:latin typeface="Arial" pitchFamily="34"/>
              <a:ea typeface="Arial Unicode MS" pitchFamily="2"/>
              <a:cs typeface="Tahoma" pitchFamily="2"/>
            </a:endParaRPr>
          </a:p>
        </p:txBody>
      </p:sp>
      <p:sp>
        <p:nvSpPr>
          <p:cNvPr id="4" name="Titel 1"/>
          <p:cNvSpPr txBox="1">
            <a:spLocks noGrp="1"/>
          </p:cNvSpPr>
          <p:nvPr>
            <p:ph type="title" idx="4294967295"/>
          </p:nvPr>
        </p:nvSpPr>
        <p:spPr>
          <a:xfrm>
            <a:off x="320400" y="1175400"/>
            <a:ext cx="8532000" cy="457200"/>
          </a:xfrm>
        </p:spPr>
        <p:txBody>
          <a:bodyPr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 algn="l">
              <a:buNone/>
            </a:pPr>
            <a:r>
              <a:rPr lang="de-DE" sz="3000">
                <a:solidFill>
                  <a:srgbClr val="000000"/>
                </a:solidFill>
                <a:latin typeface="Arial" pitchFamily="18"/>
                <a:ea typeface="Microsoft YaHei" pitchFamily="2"/>
              </a:rPr>
              <a:t>Masking</a:t>
            </a:r>
          </a:p>
        </p:txBody>
      </p:sp>
      <p:pic>
        <p:nvPicPr>
          <p:cNvPr id="5" name="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030319" y="2103120"/>
            <a:ext cx="6924960" cy="362916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feld 5"/>
          <p:cNvSpPr txBox="1"/>
          <p:nvPr/>
        </p:nvSpPr>
        <p:spPr>
          <a:xfrm>
            <a:off x="3566160" y="2651760"/>
            <a:ext cx="2468880" cy="91440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200" b="0" i="0" u="none" strike="noStrike" kern="1200" cap="none">
                <a:ln>
                  <a:noFill/>
                </a:ln>
                <a:solidFill>
                  <a:srgbClr val="FF3333"/>
                </a:solidFill>
                <a:latin typeface="Liberation Sans" pitchFamily="18"/>
                <a:ea typeface="Noto Sans CJK SC Regular" pitchFamily="2"/>
                <a:cs typeface="FreeSans" pitchFamily="2"/>
              </a:rPr>
              <a:t>m_i → m</a:t>
            </a:r>
            <a:br>
              <a:rPr lang="en-US" sz="1200" b="0" i="0" u="none" strike="noStrike" kern="1200" cap="none">
                <a:ln>
                  <a:noFill/>
                </a:ln>
                <a:solidFill>
                  <a:srgbClr val="FF3333"/>
                </a:solidFill>
                <a:latin typeface="Liberation Sans" pitchFamily="18"/>
                <a:ea typeface="Noto Sans CJK SC Regular" pitchFamily="2"/>
                <a:cs typeface="FreeSans" pitchFamily="2"/>
              </a:rPr>
            </a:br>
            <a:r>
              <a:rPr lang="en-US" sz="1200" b="0" i="0" u="none" strike="noStrike" kern="1200" cap="none">
                <a:ln>
                  <a:noFill/>
                </a:ln>
                <a:solidFill>
                  <a:srgbClr val="FF3333"/>
                </a:solidFill>
                <a:latin typeface="Liberation Sans" pitchFamily="18"/>
                <a:ea typeface="Noto Sans CJK SC Regular" pitchFamily="2"/>
                <a:cs typeface="FreeSans" pitchFamily="2"/>
              </a:rPr>
              <a:t>mp_i → m’</a:t>
            </a:r>
            <a:br>
              <a:rPr lang="en-US" sz="1200" b="0" i="0" u="none" strike="noStrike" kern="1200" cap="none">
                <a:ln>
                  <a:noFill/>
                </a:ln>
                <a:solidFill>
                  <a:srgbClr val="FF3333"/>
                </a:solidFill>
                <a:latin typeface="Liberation Sans" pitchFamily="18"/>
                <a:ea typeface="Noto Sans CJK SC Regular" pitchFamily="2"/>
                <a:cs typeface="FreeSans" pitchFamily="2"/>
              </a:rPr>
            </a:br>
            <a:r>
              <a:rPr lang="en-US" sz="1200" b="0" i="0" u="none" strike="noStrike" kern="1200" cap="none">
                <a:ln>
                  <a:noFill/>
                </a:ln>
                <a:solidFill>
                  <a:srgbClr val="FF3333"/>
                </a:solidFill>
                <a:latin typeface="Liberation Sans" pitchFamily="18"/>
                <a:ea typeface="Noto Sans CJK SC Regular" pitchFamily="2"/>
                <a:cs typeface="FreeSans" pitchFamily="2"/>
              </a:rPr>
              <a:t>m1_t → m1’</a:t>
            </a:r>
            <a:br>
              <a:rPr lang="en-US" sz="1200" b="0" i="0" u="none" strike="noStrike" kern="1200" cap="none">
                <a:ln>
                  <a:noFill/>
                </a:ln>
                <a:solidFill>
                  <a:srgbClr val="FF3333"/>
                </a:solidFill>
                <a:latin typeface="Liberation Sans" pitchFamily="18"/>
                <a:ea typeface="Noto Sans CJK SC Regular" pitchFamily="2"/>
                <a:cs typeface="FreeSans" pitchFamily="2"/>
              </a:rPr>
            </a:br>
            <a:r>
              <a:rPr lang="en-US" sz="1200" b="0" i="0" u="none" strike="noStrike" kern="1200" cap="none">
                <a:ln>
                  <a:noFill/>
                </a:ln>
                <a:solidFill>
                  <a:srgbClr val="FF3333"/>
                </a:solidFill>
                <a:latin typeface="Liberation Sans" pitchFamily="18"/>
                <a:ea typeface="Noto Sans CJK SC Regular" pitchFamily="2"/>
                <a:cs typeface="FreeSans" pitchFamily="2"/>
              </a:rPr>
              <a:t>...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2"/>
          <p:cNvSpPr txBox="1"/>
          <p:nvPr/>
        </p:nvSpPr>
        <p:spPr>
          <a:xfrm>
            <a:off x="320400" y="6480000"/>
            <a:ext cx="6480000" cy="36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ctr" anchorCtr="0" compatLnSpc="0"/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de-DE" sz="1200" b="0" i="0" u="none" strike="noStrike" kern="1200" cap="none" spc="0" baseline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Arial Unicode MS" pitchFamily="2"/>
                <a:cs typeface="Tahoma" pitchFamily="2"/>
              </a:rPr>
              <a:t>SmartCard Lab | 03.07.2018 | Final Presentation Group 2</a:t>
            </a:r>
          </a:p>
        </p:txBody>
      </p:sp>
      <p:sp>
        <p:nvSpPr>
          <p:cNvPr id="3" name="Foliennummernplatzhalter 3"/>
          <p:cNvSpPr txBox="1"/>
          <p:nvPr/>
        </p:nvSpPr>
        <p:spPr>
          <a:xfrm>
            <a:off x="6840000" y="6480000"/>
            <a:ext cx="2052000" cy="36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ctr" anchorCtr="0" compatLnSpc="0"/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fld id="{49042D44-57CA-496E-88B6-A6DB796AAFCA}" type="slidenum">
              <a:t>7</a:t>
            </a:fld>
            <a:endParaRPr lang="de-DE" sz="1200" b="0" i="0" u="none" strike="noStrike" kern="1200" cap="none" spc="0" baseline="0">
              <a:ln>
                <a:noFill/>
              </a:ln>
              <a:solidFill>
                <a:srgbClr val="000000"/>
              </a:solidFill>
              <a:latin typeface="Arial" pitchFamily="34"/>
              <a:ea typeface="Arial Unicode MS" pitchFamily="2"/>
              <a:cs typeface="Tahoma" pitchFamily="2"/>
            </a:endParaRPr>
          </a:p>
        </p:txBody>
      </p:sp>
      <p:sp>
        <p:nvSpPr>
          <p:cNvPr id="4" name="Titel 1"/>
          <p:cNvSpPr txBox="1">
            <a:spLocks noGrp="1"/>
          </p:cNvSpPr>
          <p:nvPr>
            <p:ph type="title" idx="4294967295"/>
          </p:nvPr>
        </p:nvSpPr>
        <p:spPr>
          <a:xfrm>
            <a:off x="320400" y="1175400"/>
            <a:ext cx="8532000" cy="457200"/>
          </a:xfrm>
        </p:spPr>
        <p:txBody>
          <a:bodyPr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 algn="l">
              <a:buNone/>
            </a:pPr>
            <a:r>
              <a:rPr lang="de-DE" sz="3000">
                <a:solidFill>
                  <a:srgbClr val="000000"/>
                </a:solidFill>
                <a:latin typeface="Arial" pitchFamily="18"/>
                <a:ea typeface="Microsoft YaHei" pitchFamily="2"/>
              </a:rPr>
              <a:t>Masking</a:t>
            </a:r>
          </a:p>
        </p:txBody>
      </p:sp>
      <p:pic>
        <p:nvPicPr>
          <p:cNvPr id="5" name="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822960" y="1828800"/>
            <a:ext cx="7391880" cy="39981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2"/>
          <p:cNvSpPr txBox="1"/>
          <p:nvPr/>
        </p:nvSpPr>
        <p:spPr>
          <a:xfrm>
            <a:off x="320400" y="6480000"/>
            <a:ext cx="6480000" cy="36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ctr" anchorCtr="0" compatLnSpc="0"/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de-DE" sz="1200" b="0" i="0" u="none" strike="noStrike" kern="1200" cap="none" spc="0" baseline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Arial Unicode MS" pitchFamily="2"/>
                <a:cs typeface="Tahoma" pitchFamily="2"/>
              </a:rPr>
              <a:t>SmartCard Lab | 03.07.2018 | Final Presentation Group 2</a:t>
            </a:r>
          </a:p>
        </p:txBody>
      </p:sp>
      <p:sp>
        <p:nvSpPr>
          <p:cNvPr id="3" name="Foliennummernplatzhalter 3"/>
          <p:cNvSpPr txBox="1"/>
          <p:nvPr/>
        </p:nvSpPr>
        <p:spPr>
          <a:xfrm>
            <a:off x="6840000" y="6480000"/>
            <a:ext cx="2052000" cy="36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ctr" anchorCtr="0" compatLnSpc="0"/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fld id="{C9801D42-487C-4D77-BB52-BB52813AAD44}" type="slidenum">
              <a:t>8</a:t>
            </a:fld>
            <a:endParaRPr lang="de-DE" sz="1200" b="0" i="0" u="none" strike="noStrike" kern="1200" cap="none" spc="0" baseline="0">
              <a:ln>
                <a:noFill/>
              </a:ln>
              <a:solidFill>
                <a:srgbClr val="000000"/>
              </a:solidFill>
              <a:latin typeface="Arial" pitchFamily="34"/>
              <a:ea typeface="Arial Unicode MS" pitchFamily="2"/>
              <a:cs typeface="Tahoma" pitchFamily="2"/>
            </a:endParaRPr>
          </a:p>
        </p:txBody>
      </p:sp>
      <p:sp>
        <p:nvSpPr>
          <p:cNvPr id="4" name="Titel 1"/>
          <p:cNvSpPr txBox="1">
            <a:spLocks noGrp="1"/>
          </p:cNvSpPr>
          <p:nvPr>
            <p:ph type="title" idx="4294967295"/>
          </p:nvPr>
        </p:nvSpPr>
        <p:spPr>
          <a:xfrm>
            <a:off x="320400" y="1175400"/>
            <a:ext cx="8532000" cy="457200"/>
          </a:xfrm>
        </p:spPr>
        <p:txBody>
          <a:bodyPr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 algn="l">
              <a:buNone/>
            </a:pPr>
            <a:r>
              <a:rPr lang="de-DE" sz="3000">
                <a:solidFill>
                  <a:srgbClr val="000000"/>
                </a:solidFill>
                <a:latin typeface="Arial" pitchFamily="18"/>
                <a:ea typeface="Microsoft YaHei" pitchFamily="2"/>
              </a:rPr>
              <a:t>Masking</a:t>
            </a:r>
          </a:p>
        </p:txBody>
      </p:sp>
      <p:pic>
        <p:nvPicPr>
          <p:cNvPr id="5" name="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822960" y="1828800"/>
            <a:ext cx="7391880" cy="399816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Freihandform 5"/>
          <p:cNvSpPr/>
          <p:nvPr/>
        </p:nvSpPr>
        <p:spPr>
          <a:xfrm>
            <a:off x="498960" y="2129760"/>
            <a:ext cx="2926079" cy="120384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noFill/>
          <a:ln w="36720">
            <a:solidFill>
              <a:srgbClr val="FF420E"/>
            </a:solidFill>
            <a:prstDash val="solid"/>
            <a:miter/>
          </a:ln>
        </p:spPr>
        <p:txBody>
          <a:bodyPr vert="horz" wrap="square" lIns="108360" tIns="63360" rIns="108360" bIns="633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2"/>
          <p:cNvSpPr txBox="1"/>
          <p:nvPr/>
        </p:nvSpPr>
        <p:spPr>
          <a:xfrm>
            <a:off x="320400" y="6480000"/>
            <a:ext cx="6480000" cy="36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ctr" anchorCtr="0" compatLnSpc="0"/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de-DE" sz="1200" b="0" i="0" u="none" strike="noStrike" kern="1200" cap="none" spc="0" baseline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Arial Unicode MS" pitchFamily="2"/>
                <a:cs typeface="Tahoma" pitchFamily="2"/>
              </a:rPr>
              <a:t>SmartCard Lab | 03.07.2018 | Final Presentation Group 2</a:t>
            </a:r>
          </a:p>
        </p:txBody>
      </p:sp>
      <p:sp>
        <p:nvSpPr>
          <p:cNvPr id="3" name="Foliennummernplatzhalter 3"/>
          <p:cNvSpPr txBox="1"/>
          <p:nvPr/>
        </p:nvSpPr>
        <p:spPr>
          <a:xfrm>
            <a:off x="6840000" y="6480000"/>
            <a:ext cx="2052000" cy="36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ctr" anchorCtr="0" compatLnSpc="0"/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fld id="{CD7924A7-CFF3-4F63-8541-47308FFF543E}" type="slidenum">
              <a:t>9</a:t>
            </a:fld>
            <a:endParaRPr lang="de-DE" sz="1200" b="0" i="0" u="none" strike="noStrike" kern="1200" cap="none" spc="0" baseline="0">
              <a:ln>
                <a:noFill/>
              </a:ln>
              <a:solidFill>
                <a:srgbClr val="000000"/>
              </a:solidFill>
              <a:latin typeface="Arial" pitchFamily="34"/>
              <a:ea typeface="Arial Unicode MS" pitchFamily="2"/>
              <a:cs typeface="Tahoma" pitchFamily="2"/>
            </a:endParaRPr>
          </a:p>
        </p:txBody>
      </p:sp>
      <p:sp>
        <p:nvSpPr>
          <p:cNvPr id="4" name="Titel 1"/>
          <p:cNvSpPr txBox="1">
            <a:spLocks noGrp="1"/>
          </p:cNvSpPr>
          <p:nvPr>
            <p:ph type="title" idx="4294967295"/>
          </p:nvPr>
        </p:nvSpPr>
        <p:spPr>
          <a:xfrm>
            <a:off x="320400" y="1175400"/>
            <a:ext cx="8532000" cy="457200"/>
          </a:xfrm>
        </p:spPr>
        <p:txBody>
          <a:bodyPr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 algn="l">
              <a:buNone/>
            </a:pPr>
            <a:r>
              <a:rPr lang="de-DE" sz="3000">
                <a:solidFill>
                  <a:srgbClr val="000000"/>
                </a:solidFill>
                <a:latin typeface="Arial" pitchFamily="18"/>
                <a:ea typeface="Microsoft YaHei" pitchFamily="2"/>
              </a:rPr>
              <a:t>Masking</a:t>
            </a:r>
          </a:p>
        </p:txBody>
      </p:sp>
      <p:pic>
        <p:nvPicPr>
          <p:cNvPr id="5" name="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920239" y="1920239"/>
            <a:ext cx="5267520" cy="2009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1920239" y="4206240"/>
            <a:ext cx="5438880" cy="215244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erade Verbindung 6"/>
          <p:cNvSpPr/>
          <p:nvPr/>
        </p:nvSpPr>
        <p:spPr>
          <a:xfrm>
            <a:off x="1097280" y="4023360"/>
            <a:ext cx="6858000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miter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aster1-20160307_TUM_Präsentation_o_v1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Master2-20160307_TUM_Präsentation_o_v12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0160307_TUM_Präsentation_o_v12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760</Words>
  <Application>Microsoft Office PowerPoint</Application>
  <PresentationFormat>Bildschirmpräsentation (4:3)</PresentationFormat>
  <Paragraphs>315</Paragraphs>
  <Slides>39</Slides>
  <Notes>39</Notes>
  <HiddenSlides>0</HiddenSlides>
  <MMClips>0</MMClips>
  <ScaleCrop>false</ScaleCrop>
  <HeadingPairs>
    <vt:vector size="4" baseType="variant">
      <vt:variant>
        <vt:lpstr>Design</vt:lpstr>
      </vt:variant>
      <vt:variant>
        <vt:i4>3</vt:i4>
      </vt:variant>
      <vt:variant>
        <vt:lpstr>Folientitel</vt:lpstr>
      </vt:variant>
      <vt:variant>
        <vt:i4>39</vt:i4>
      </vt:variant>
    </vt:vector>
  </HeadingPairs>
  <TitlesOfParts>
    <vt:vector size="42" baseType="lpstr">
      <vt:lpstr>Master1-20160307_TUM_Präsentation_o_v1</vt:lpstr>
      <vt:lpstr>Master2-20160307_TUM_Präsentation_o_v12</vt:lpstr>
      <vt:lpstr>20160307_TUM_Präsentation_o_v12</vt:lpstr>
      <vt:lpstr>SmartCard Lab: Final Presentation</vt:lpstr>
      <vt:lpstr>Outline</vt:lpstr>
      <vt:lpstr>Team B – Countermeasures</vt:lpstr>
      <vt:lpstr>Implemented Countermeasures</vt:lpstr>
      <vt:lpstr>Masking</vt:lpstr>
      <vt:lpstr>Masking</vt:lpstr>
      <vt:lpstr>Masking</vt:lpstr>
      <vt:lpstr>Masking</vt:lpstr>
      <vt:lpstr>Masking</vt:lpstr>
      <vt:lpstr>Masking</vt:lpstr>
      <vt:lpstr>Masking</vt:lpstr>
      <vt:lpstr>Masking</vt:lpstr>
      <vt:lpstr>Masking</vt:lpstr>
      <vt:lpstr>Masking</vt:lpstr>
      <vt:lpstr>Masking</vt:lpstr>
      <vt:lpstr>Masking</vt:lpstr>
      <vt:lpstr>Masking</vt:lpstr>
      <vt:lpstr>Implemented Countermeasures</vt:lpstr>
      <vt:lpstr>Implemented Countermeasures</vt:lpstr>
      <vt:lpstr>Implemented Countermeasures</vt:lpstr>
      <vt:lpstr>Implemented Countermeasures</vt:lpstr>
      <vt:lpstr>Implemented Countermeasures</vt:lpstr>
      <vt:lpstr>Implemented Countermeasures</vt:lpstr>
      <vt:lpstr>Impact of countermeasures</vt:lpstr>
      <vt:lpstr>Random Number Generation</vt:lpstr>
      <vt:lpstr>TRNG – Source</vt:lpstr>
      <vt:lpstr>TRNG – Distribution</vt:lpstr>
      <vt:lpstr>TRNG – Tests</vt:lpstr>
      <vt:lpstr>PRNG – Source Code</vt:lpstr>
      <vt:lpstr>PRNG – Statistics</vt:lpstr>
      <vt:lpstr>Speed Improvements</vt:lpstr>
      <vt:lpstr>Trace alignment</vt:lpstr>
      <vt:lpstr>Trace alignment</vt:lpstr>
      <vt:lpstr>Trace alignment</vt:lpstr>
      <vt:lpstr>Preprocessing</vt:lpstr>
      <vt:lpstr>Benchmarks: no decryption</vt:lpstr>
      <vt:lpstr>Benchmarks: Hiding</vt:lpstr>
      <vt:lpstr>Benchmarks: Shuffling</vt:lpstr>
      <vt:lpstr>Benchmarks: Masking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@Fakultät@-Präsentationsvorlage</dc:title>
  <dc:creator>Simon Ulshöfer</dc:creator>
  <dc:description>Rechteinhaber: Technische Universität München, https://www.tum.de
Gestaltung: ediundsepp Gestaltungsgesellschaft, München, http://www.ediundsepp.de
Technische Umsetzung: eWorks GmbH, Frankfurt am Main, http://www.eworks.de</dc:description>
  <cp:lastModifiedBy>Simon Ulshöfer</cp:lastModifiedBy>
  <cp:revision>60</cp:revision>
  <dcterms:created xsi:type="dcterms:W3CDTF">2018-05-28T16:26:59Z</dcterms:created>
  <dcterms:modified xsi:type="dcterms:W3CDTF">2018-07-02T14:30:20Z</dcterms:modified>
</cp:coreProperties>
</file>